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9"/>
  </p:notesMasterIdLst>
  <p:sldIdLst>
    <p:sldId id="256" r:id="rId2"/>
    <p:sldId id="288" r:id="rId3"/>
    <p:sldId id="423" r:id="rId4"/>
    <p:sldId id="270" r:id="rId5"/>
    <p:sldId id="417" r:id="rId6"/>
    <p:sldId id="424" r:id="rId7"/>
    <p:sldId id="425" r:id="rId8"/>
  </p:sldIdLst>
  <p:sldSz cx="12192000" cy="6858000"/>
  <p:notesSz cx="6858000" cy="9144000"/>
  <p:embeddedFontLst>
    <p:embeddedFont>
      <p:font typeface="Avenir Next LT Pro" panose="020B0504020202020204" pitchFamily="34" charset="-18"/>
      <p:regular r:id="rId10"/>
      <p:bold r:id="rId11"/>
      <p:italic r:id="rId12"/>
      <p:boldItalic r:id="rId13"/>
    </p:embeddedFont>
    <p:embeddedFont>
      <p:font typeface="Calibri" panose="020F0502020204030204" pitchFamily="34" charset="0"/>
      <p:regular r:id="rId14"/>
      <p:bold r:id="rId15"/>
      <p:italic r:id="rId16"/>
      <p:boldItalic r:id="rId17"/>
    </p:embeddedFont>
    <p:embeddedFont>
      <p:font typeface="Calibri Light" panose="020F0302020204030204" pitchFamily="34" charset="0"/>
      <p:regular r:id="rId18"/>
      <p:italic r:id="rId19"/>
    </p:embeddedFont>
    <p:embeddedFont>
      <p:font typeface="Cambria" panose="02040503050406030204" pitchFamily="18" charset="0"/>
      <p:regular r:id="rId20"/>
      <p:bold r:id="rId21"/>
      <p:italic r:id="rId22"/>
      <p:boldItalic r:id="rId23"/>
    </p:embeddedFont>
  </p:embeddedFontLst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15" autoAdjust="0"/>
    <p:restoredTop sz="94660"/>
  </p:normalViewPr>
  <p:slideViewPr>
    <p:cSldViewPr snapToGrid="0">
      <p:cViewPr varScale="1">
        <p:scale>
          <a:sx n="87" d="100"/>
          <a:sy n="87" d="100"/>
        </p:scale>
        <p:origin x="120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12.fntdata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font" Target="fonts/font1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23" Type="http://schemas.openxmlformats.org/officeDocument/2006/relationships/font" Target="fonts/font14.fntdata"/><Relationship Id="rId28" Type="http://schemas.microsoft.com/office/2016/11/relationships/changesInfo" Target="changesInfos/changesInfo1.xml"/><Relationship Id="rId10" Type="http://schemas.openxmlformats.org/officeDocument/2006/relationships/font" Target="fonts/font1.fntdata"/><Relationship Id="rId19" Type="http://schemas.openxmlformats.org/officeDocument/2006/relationships/font" Target="fonts/font10.fntdata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font" Target="fonts/font5.fntdata"/><Relationship Id="rId22" Type="http://schemas.openxmlformats.org/officeDocument/2006/relationships/font" Target="fonts/font13.fntdata"/><Relationship Id="rId27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iniša Vuksan" userId="3af124f9-b8e7-46e3-9422-21ae1d17ac0b" providerId="ADAL" clId="{820C67BC-A1DE-4D3F-BECF-674878571AF2}"/>
    <pc:docChg chg="undo custSel addSld delSld modSld sldOrd">
      <pc:chgData name="Siniša Vuksan" userId="3af124f9-b8e7-46e3-9422-21ae1d17ac0b" providerId="ADAL" clId="{820C67BC-A1DE-4D3F-BECF-674878571AF2}" dt="2020-09-30T14:58:44.816" v="3701"/>
      <pc:docMkLst>
        <pc:docMk/>
      </pc:docMkLst>
      <pc:sldChg chg="modSp">
        <pc:chgData name="Siniša Vuksan" userId="3af124f9-b8e7-46e3-9422-21ae1d17ac0b" providerId="ADAL" clId="{820C67BC-A1DE-4D3F-BECF-674878571AF2}" dt="2020-09-30T13:09:45.208" v="16" actId="20577"/>
        <pc:sldMkLst>
          <pc:docMk/>
          <pc:sldMk cId="4263532617" sldId="256"/>
        </pc:sldMkLst>
        <pc:spChg chg="mod">
          <ac:chgData name="Siniša Vuksan" userId="3af124f9-b8e7-46e3-9422-21ae1d17ac0b" providerId="ADAL" clId="{820C67BC-A1DE-4D3F-BECF-674878571AF2}" dt="2020-09-30T13:09:45.208" v="16" actId="20577"/>
          <ac:spMkLst>
            <pc:docMk/>
            <pc:sldMk cId="4263532617" sldId="256"/>
            <ac:spMk id="7" creationId="{54F134FF-4759-4BD3-A258-DBE00CE37E81}"/>
          </ac:spMkLst>
        </pc:spChg>
      </pc:sldChg>
      <pc:sldChg chg="addSp delSp modSp add delAnim modAnim">
        <pc:chgData name="Siniša Vuksan" userId="3af124f9-b8e7-46e3-9422-21ae1d17ac0b" providerId="ADAL" clId="{820C67BC-A1DE-4D3F-BECF-674878571AF2}" dt="2020-09-30T13:15:58.447" v="336" actId="20577"/>
        <pc:sldMkLst>
          <pc:docMk/>
          <pc:sldMk cId="1513291851" sldId="257"/>
        </pc:sldMkLst>
        <pc:spChg chg="mod">
          <ac:chgData name="Siniša Vuksan" userId="3af124f9-b8e7-46e3-9422-21ae1d17ac0b" providerId="ADAL" clId="{820C67BC-A1DE-4D3F-BECF-674878571AF2}" dt="2020-09-30T13:15:58.447" v="336" actId="20577"/>
          <ac:spMkLst>
            <pc:docMk/>
            <pc:sldMk cId="1513291851" sldId="257"/>
            <ac:spMk id="3" creationId="{499D698D-7B4F-4753-8983-15A0086F8C7B}"/>
          </ac:spMkLst>
        </pc:spChg>
        <pc:spChg chg="del">
          <ac:chgData name="Siniša Vuksan" userId="3af124f9-b8e7-46e3-9422-21ae1d17ac0b" providerId="ADAL" clId="{820C67BC-A1DE-4D3F-BECF-674878571AF2}" dt="2020-09-30T13:15:14.266" v="329" actId="478"/>
          <ac:spMkLst>
            <pc:docMk/>
            <pc:sldMk cId="1513291851" sldId="257"/>
            <ac:spMk id="5" creationId="{D24DFF28-2EC5-457A-93BD-B38B16FE4AD8}"/>
          </ac:spMkLst>
        </pc:spChg>
        <pc:picChg chg="add del">
          <ac:chgData name="Siniša Vuksan" userId="3af124f9-b8e7-46e3-9422-21ae1d17ac0b" providerId="ADAL" clId="{820C67BC-A1DE-4D3F-BECF-674878571AF2}" dt="2020-09-30T13:12:17.614" v="21" actId="478"/>
          <ac:picMkLst>
            <pc:docMk/>
            <pc:sldMk cId="1513291851" sldId="257"/>
            <ac:picMk id="2" creationId="{CE949837-D7C4-4397-81E4-AD42A54BB286}"/>
          </ac:picMkLst>
        </pc:picChg>
      </pc:sldChg>
      <pc:sldChg chg="addSp delSp modSp addAnim delAnim">
        <pc:chgData name="Siniša Vuksan" userId="3af124f9-b8e7-46e3-9422-21ae1d17ac0b" providerId="ADAL" clId="{820C67BC-A1DE-4D3F-BECF-674878571AF2}" dt="2020-09-30T13:19:00.172" v="499" actId="1076"/>
        <pc:sldMkLst>
          <pc:docMk/>
          <pc:sldMk cId="891775711" sldId="270"/>
        </pc:sldMkLst>
        <pc:spChg chg="del">
          <ac:chgData name="Siniša Vuksan" userId="3af124f9-b8e7-46e3-9422-21ae1d17ac0b" providerId="ADAL" clId="{820C67BC-A1DE-4D3F-BECF-674878571AF2}" dt="2020-09-30T13:16:04.700" v="337" actId="478"/>
          <ac:spMkLst>
            <pc:docMk/>
            <pc:sldMk cId="891775711" sldId="270"/>
            <ac:spMk id="4" creationId="{D75CFF8D-7D93-4120-8120-DF2500665523}"/>
          </ac:spMkLst>
        </pc:spChg>
        <pc:spChg chg="mod">
          <ac:chgData name="Siniša Vuksan" userId="3af124f9-b8e7-46e3-9422-21ae1d17ac0b" providerId="ADAL" clId="{820C67BC-A1DE-4D3F-BECF-674878571AF2}" dt="2020-09-30T13:16:18.292" v="340" actId="20577"/>
          <ac:spMkLst>
            <pc:docMk/>
            <pc:sldMk cId="891775711" sldId="270"/>
            <ac:spMk id="5" creationId="{62F6632F-846C-4F02-B56B-82805BD5B26E}"/>
          </ac:spMkLst>
        </pc:spChg>
        <pc:spChg chg="mod">
          <ac:chgData name="Siniša Vuksan" userId="3af124f9-b8e7-46e3-9422-21ae1d17ac0b" providerId="ADAL" clId="{820C67BC-A1DE-4D3F-BECF-674878571AF2}" dt="2020-09-30T13:19:00.172" v="499" actId="1076"/>
          <ac:spMkLst>
            <pc:docMk/>
            <pc:sldMk cId="891775711" sldId="270"/>
            <ac:spMk id="6" creationId="{D59C0E6F-A8FA-4180-809C-0B238788105A}"/>
          </ac:spMkLst>
        </pc:spChg>
        <pc:spChg chg="del">
          <ac:chgData name="Siniša Vuksan" userId="3af124f9-b8e7-46e3-9422-21ae1d17ac0b" providerId="ADAL" clId="{820C67BC-A1DE-4D3F-BECF-674878571AF2}" dt="2020-09-30T13:16:37.614" v="344" actId="478"/>
          <ac:spMkLst>
            <pc:docMk/>
            <pc:sldMk cId="891775711" sldId="270"/>
            <ac:spMk id="7" creationId="{D2D0BA8C-58FB-4A8E-94B2-23009BDA0BA2}"/>
          </ac:spMkLst>
        </pc:spChg>
        <pc:spChg chg="del">
          <ac:chgData name="Siniša Vuksan" userId="3af124f9-b8e7-46e3-9422-21ae1d17ac0b" providerId="ADAL" clId="{820C67BC-A1DE-4D3F-BECF-674878571AF2}" dt="2020-09-30T13:17:13.824" v="346" actId="478"/>
          <ac:spMkLst>
            <pc:docMk/>
            <pc:sldMk cId="891775711" sldId="270"/>
            <ac:spMk id="8" creationId="{DF35BA8C-DCB8-4348-A43A-5CF93781E51E}"/>
          </ac:spMkLst>
        </pc:spChg>
        <pc:spChg chg="add del mod">
          <ac:chgData name="Siniša Vuksan" userId="3af124f9-b8e7-46e3-9422-21ae1d17ac0b" providerId="ADAL" clId="{820C67BC-A1DE-4D3F-BECF-674878571AF2}" dt="2020-09-30T13:16:27.525" v="341" actId="478"/>
          <ac:spMkLst>
            <pc:docMk/>
            <pc:sldMk cId="891775711" sldId="270"/>
            <ac:spMk id="10" creationId="{819D6C20-346B-4AEE-832F-2E272C453245}"/>
          </ac:spMkLst>
        </pc:spChg>
        <pc:picChg chg="mod">
          <ac:chgData name="Siniša Vuksan" userId="3af124f9-b8e7-46e3-9422-21ae1d17ac0b" providerId="ADAL" clId="{820C67BC-A1DE-4D3F-BECF-674878571AF2}" dt="2020-09-30T13:17:08.836" v="345" actId="14826"/>
          <ac:picMkLst>
            <pc:docMk/>
            <pc:sldMk cId="891775711" sldId="270"/>
            <ac:picMk id="2" creationId="{364F0D10-6C93-4798-9B51-775114644404}"/>
          </ac:picMkLst>
        </pc:picChg>
        <pc:picChg chg="add del mod">
          <ac:chgData name="Siniša Vuksan" userId="3af124f9-b8e7-46e3-9422-21ae1d17ac0b" providerId="ADAL" clId="{820C67BC-A1DE-4D3F-BECF-674878571AF2}" dt="2020-09-30T13:18:08.826" v="349" actId="1076"/>
          <ac:picMkLst>
            <pc:docMk/>
            <pc:sldMk cId="891775711" sldId="270"/>
            <ac:picMk id="3" creationId="{DCB64642-CE4F-4D9C-A92A-9A8EF9D7D4F4}"/>
          </ac:picMkLst>
        </pc:picChg>
      </pc:sldChg>
      <pc:sldChg chg="modSp add">
        <pc:chgData name="Siniša Vuksan" userId="3af124f9-b8e7-46e3-9422-21ae1d17ac0b" providerId="ADAL" clId="{820C67BC-A1DE-4D3F-BECF-674878571AF2}" dt="2020-09-30T14:54:41.484" v="3697" actId="20577"/>
        <pc:sldMkLst>
          <pc:docMk/>
          <pc:sldMk cId="470418671" sldId="276"/>
        </pc:sldMkLst>
        <pc:spChg chg="mod">
          <ac:chgData name="Siniša Vuksan" userId="3af124f9-b8e7-46e3-9422-21ae1d17ac0b" providerId="ADAL" clId="{820C67BC-A1DE-4D3F-BECF-674878571AF2}" dt="2020-09-30T14:54:41.484" v="3697" actId="20577"/>
          <ac:spMkLst>
            <pc:docMk/>
            <pc:sldMk cId="470418671" sldId="276"/>
            <ac:spMk id="2" creationId="{2AF3F46D-1885-4F99-A383-C4EDF7FD19B6}"/>
          </ac:spMkLst>
        </pc:spChg>
      </pc:sldChg>
      <pc:sldChg chg="del">
        <pc:chgData name="Siniša Vuksan" userId="3af124f9-b8e7-46e3-9422-21ae1d17ac0b" providerId="ADAL" clId="{820C67BC-A1DE-4D3F-BECF-674878571AF2}" dt="2020-09-30T14:48:48.901" v="3531" actId="2696"/>
        <pc:sldMkLst>
          <pc:docMk/>
          <pc:sldMk cId="4156204590" sldId="281"/>
        </pc:sldMkLst>
      </pc:sldChg>
      <pc:sldChg chg="addSp delSp modSp ord delAnim modAnim">
        <pc:chgData name="Siniša Vuksan" userId="3af124f9-b8e7-46e3-9422-21ae1d17ac0b" providerId="ADAL" clId="{820C67BC-A1DE-4D3F-BECF-674878571AF2}" dt="2020-09-30T14:06:58.469" v="1648" actId="20577"/>
        <pc:sldMkLst>
          <pc:docMk/>
          <pc:sldMk cId="2757270251" sldId="282"/>
        </pc:sldMkLst>
        <pc:spChg chg="mod">
          <ac:chgData name="Siniša Vuksan" userId="3af124f9-b8e7-46e3-9422-21ae1d17ac0b" providerId="ADAL" clId="{820C67BC-A1DE-4D3F-BECF-674878571AF2}" dt="2020-09-30T14:02:51.388" v="1563" actId="20577"/>
          <ac:spMkLst>
            <pc:docMk/>
            <pc:sldMk cId="2757270251" sldId="282"/>
            <ac:spMk id="5" creationId="{D0D4AB01-B963-41A3-8A54-65A5DDE37614}"/>
          </ac:spMkLst>
        </pc:spChg>
        <pc:spChg chg="mod">
          <ac:chgData name="Siniša Vuksan" userId="3af124f9-b8e7-46e3-9422-21ae1d17ac0b" providerId="ADAL" clId="{820C67BC-A1DE-4D3F-BECF-674878571AF2}" dt="2020-09-30T14:03:21.920" v="1600" actId="20577"/>
          <ac:spMkLst>
            <pc:docMk/>
            <pc:sldMk cId="2757270251" sldId="282"/>
            <ac:spMk id="6" creationId="{9B16BC4B-D5C2-44A0-9246-0EBAE8E0E2D0}"/>
          </ac:spMkLst>
        </pc:spChg>
        <pc:spChg chg="del">
          <ac:chgData name="Siniša Vuksan" userId="3af124f9-b8e7-46e3-9422-21ae1d17ac0b" providerId="ADAL" clId="{820C67BC-A1DE-4D3F-BECF-674878571AF2}" dt="2020-09-30T14:03:29.848" v="1601" actId="478"/>
          <ac:spMkLst>
            <pc:docMk/>
            <pc:sldMk cId="2757270251" sldId="282"/>
            <ac:spMk id="8" creationId="{F4331757-D3FC-4E5B-BA93-255D5CB925D7}"/>
          </ac:spMkLst>
        </pc:spChg>
        <pc:spChg chg="mod">
          <ac:chgData name="Siniša Vuksan" userId="3af124f9-b8e7-46e3-9422-21ae1d17ac0b" providerId="ADAL" clId="{820C67BC-A1DE-4D3F-BECF-674878571AF2}" dt="2020-09-30T14:05:02.635" v="1612" actId="1076"/>
          <ac:spMkLst>
            <pc:docMk/>
            <pc:sldMk cId="2757270251" sldId="282"/>
            <ac:spMk id="9" creationId="{B6B1D4C1-9D6D-4E02-9F51-226A1AFA9306}"/>
          </ac:spMkLst>
        </pc:spChg>
        <pc:spChg chg="add mod">
          <ac:chgData name="Siniša Vuksan" userId="3af124f9-b8e7-46e3-9422-21ae1d17ac0b" providerId="ADAL" clId="{820C67BC-A1DE-4D3F-BECF-674878571AF2}" dt="2020-09-30T14:05:15.734" v="1615" actId="20577"/>
          <ac:spMkLst>
            <pc:docMk/>
            <pc:sldMk cId="2757270251" sldId="282"/>
            <ac:spMk id="10" creationId="{BD082D35-696A-4503-947F-D93736A48DDB}"/>
          </ac:spMkLst>
        </pc:spChg>
        <pc:spChg chg="add mod">
          <ac:chgData name="Siniša Vuksan" userId="3af124f9-b8e7-46e3-9422-21ae1d17ac0b" providerId="ADAL" clId="{820C67BC-A1DE-4D3F-BECF-674878571AF2}" dt="2020-09-30T14:05:31.058" v="1620" actId="20577"/>
          <ac:spMkLst>
            <pc:docMk/>
            <pc:sldMk cId="2757270251" sldId="282"/>
            <ac:spMk id="11" creationId="{C57F3F0F-0459-490F-8464-FADF18D52821}"/>
          </ac:spMkLst>
        </pc:spChg>
        <pc:spChg chg="add mod">
          <ac:chgData name="Siniša Vuksan" userId="3af124f9-b8e7-46e3-9422-21ae1d17ac0b" providerId="ADAL" clId="{820C67BC-A1DE-4D3F-BECF-674878571AF2}" dt="2020-09-30T14:05:55.454" v="1625" actId="1076"/>
          <ac:spMkLst>
            <pc:docMk/>
            <pc:sldMk cId="2757270251" sldId="282"/>
            <ac:spMk id="12" creationId="{ACDD8E38-B7A0-4481-812F-6BA15455DC0D}"/>
          </ac:spMkLst>
        </pc:spChg>
        <pc:spChg chg="add mod">
          <ac:chgData name="Siniša Vuksan" userId="3af124f9-b8e7-46e3-9422-21ae1d17ac0b" providerId="ADAL" clId="{820C67BC-A1DE-4D3F-BECF-674878571AF2}" dt="2020-09-30T14:06:15.594" v="1636" actId="20577"/>
          <ac:spMkLst>
            <pc:docMk/>
            <pc:sldMk cId="2757270251" sldId="282"/>
            <ac:spMk id="13" creationId="{EFFEAD8C-6A65-490F-B5D4-FD6584418FEC}"/>
          </ac:spMkLst>
        </pc:spChg>
        <pc:spChg chg="add mod">
          <ac:chgData name="Siniša Vuksan" userId="3af124f9-b8e7-46e3-9422-21ae1d17ac0b" providerId="ADAL" clId="{820C67BC-A1DE-4D3F-BECF-674878571AF2}" dt="2020-09-30T14:06:50.688" v="1646" actId="1035"/>
          <ac:spMkLst>
            <pc:docMk/>
            <pc:sldMk cId="2757270251" sldId="282"/>
            <ac:spMk id="14" creationId="{9C24D9ED-F516-4E62-BB82-D842654BB891}"/>
          </ac:spMkLst>
        </pc:spChg>
        <pc:spChg chg="add mod">
          <ac:chgData name="Siniša Vuksan" userId="3af124f9-b8e7-46e3-9422-21ae1d17ac0b" providerId="ADAL" clId="{820C67BC-A1DE-4D3F-BECF-674878571AF2}" dt="2020-09-30T14:06:58.469" v="1648" actId="20577"/>
          <ac:spMkLst>
            <pc:docMk/>
            <pc:sldMk cId="2757270251" sldId="282"/>
            <ac:spMk id="15" creationId="{A5FC6C98-F5D1-4814-9523-4D2D75C72AF8}"/>
          </ac:spMkLst>
        </pc:spChg>
        <pc:picChg chg="mod">
          <ac:chgData name="Siniša Vuksan" userId="3af124f9-b8e7-46e3-9422-21ae1d17ac0b" providerId="ADAL" clId="{820C67BC-A1DE-4D3F-BECF-674878571AF2}" dt="2020-09-30T14:04:16.374" v="1602" actId="14826"/>
          <ac:picMkLst>
            <pc:docMk/>
            <pc:sldMk cId="2757270251" sldId="282"/>
            <ac:picMk id="4" creationId="{F7E6A656-4BB7-46A4-8C5B-DD7752CCDE3D}"/>
          </ac:picMkLst>
        </pc:picChg>
        <pc:picChg chg="mod">
          <ac:chgData name="Siniša Vuksan" userId="3af124f9-b8e7-46e3-9422-21ae1d17ac0b" providerId="ADAL" clId="{820C67BC-A1DE-4D3F-BECF-674878571AF2}" dt="2020-09-30T14:06:35.403" v="1642" actId="1076"/>
          <ac:picMkLst>
            <pc:docMk/>
            <pc:sldMk cId="2757270251" sldId="282"/>
            <ac:picMk id="7" creationId="{B201D401-7200-4F68-9568-CB1607A39225}"/>
          </ac:picMkLst>
        </pc:picChg>
      </pc:sldChg>
      <pc:sldChg chg="del">
        <pc:chgData name="Siniša Vuksan" userId="3af124f9-b8e7-46e3-9422-21ae1d17ac0b" providerId="ADAL" clId="{820C67BC-A1DE-4D3F-BECF-674878571AF2}" dt="2020-09-30T14:48:50.737" v="3532" actId="2696"/>
        <pc:sldMkLst>
          <pc:docMk/>
          <pc:sldMk cId="1603469843" sldId="283"/>
        </pc:sldMkLst>
      </pc:sldChg>
      <pc:sldChg chg="del">
        <pc:chgData name="Siniša Vuksan" userId="3af124f9-b8e7-46e3-9422-21ae1d17ac0b" providerId="ADAL" clId="{820C67BC-A1DE-4D3F-BECF-674878571AF2}" dt="2020-09-30T14:48:54.248" v="3534" actId="2696"/>
        <pc:sldMkLst>
          <pc:docMk/>
          <pc:sldMk cId="4272247978" sldId="284"/>
        </pc:sldMkLst>
      </pc:sldChg>
      <pc:sldChg chg="del">
        <pc:chgData name="Siniša Vuksan" userId="3af124f9-b8e7-46e3-9422-21ae1d17ac0b" providerId="ADAL" clId="{820C67BC-A1DE-4D3F-BECF-674878571AF2}" dt="2020-09-30T14:48:58.158" v="3536" actId="2696"/>
        <pc:sldMkLst>
          <pc:docMk/>
          <pc:sldMk cId="3127415772" sldId="287"/>
        </pc:sldMkLst>
      </pc:sldChg>
      <pc:sldChg chg="del">
        <pc:chgData name="Siniša Vuksan" userId="3af124f9-b8e7-46e3-9422-21ae1d17ac0b" providerId="ADAL" clId="{820C67BC-A1DE-4D3F-BECF-674878571AF2}" dt="2020-09-30T14:48:56.267" v="3535" actId="2696"/>
        <pc:sldMkLst>
          <pc:docMk/>
          <pc:sldMk cId="1614537136" sldId="288"/>
        </pc:sldMkLst>
      </pc:sldChg>
      <pc:sldChg chg="del">
        <pc:chgData name="Siniša Vuksan" userId="3af124f9-b8e7-46e3-9422-21ae1d17ac0b" providerId="ADAL" clId="{820C67BC-A1DE-4D3F-BECF-674878571AF2}" dt="2020-09-30T14:49:00.004" v="3537" actId="2696"/>
        <pc:sldMkLst>
          <pc:docMk/>
          <pc:sldMk cId="1299448413" sldId="289"/>
        </pc:sldMkLst>
      </pc:sldChg>
      <pc:sldChg chg="del">
        <pc:chgData name="Siniša Vuksan" userId="3af124f9-b8e7-46e3-9422-21ae1d17ac0b" providerId="ADAL" clId="{820C67BC-A1DE-4D3F-BECF-674878571AF2}" dt="2020-09-30T14:49:01.771" v="3538" actId="2696"/>
        <pc:sldMkLst>
          <pc:docMk/>
          <pc:sldMk cId="559941074" sldId="290"/>
        </pc:sldMkLst>
      </pc:sldChg>
      <pc:sldChg chg="del">
        <pc:chgData name="Siniša Vuksan" userId="3af124f9-b8e7-46e3-9422-21ae1d17ac0b" providerId="ADAL" clId="{820C67BC-A1DE-4D3F-BECF-674878571AF2}" dt="2020-09-30T14:49:03.741" v="3539" actId="2696"/>
        <pc:sldMkLst>
          <pc:docMk/>
          <pc:sldMk cId="2044239225" sldId="291"/>
        </pc:sldMkLst>
      </pc:sldChg>
      <pc:sldChg chg="addSp delSp modSp add delAnim modAnim">
        <pc:chgData name="Siniša Vuksan" userId="3af124f9-b8e7-46e3-9422-21ae1d17ac0b" providerId="ADAL" clId="{820C67BC-A1DE-4D3F-BECF-674878571AF2}" dt="2020-09-30T13:39:26.114" v="804" actId="1035"/>
        <pc:sldMkLst>
          <pc:docMk/>
          <pc:sldMk cId="713769141" sldId="292"/>
        </pc:sldMkLst>
        <pc:spChg chg="del">
          <ac:chgData name="Siniša Vuksan" userId="3af124f9-b8e7-46e3-9422-21ae1d17ac0b" providerId="ADAL" clId="{820C67BC-A1DE-4D3F-BECF-674878571AF2}" dt="2020-09-30T13:19:58.008" v="502" actId="478"/>
          <ac:spMkLst>
            <pc:docMk/>
            <pc:sldMk cId="713769141" sldId="292"/>
            <ac:spMk id="5" creationId="{62F6632F-846C-4F02-B56B-82805BD5B26E}"/>
          </ac:spMkLst>
        </pc:spChg>
        <pc:spChg chg="mod">
          <ac:chgData name="Siniša Vuksan" userId="3af124f9-b8e7-46e3-9422-21ae1d17ac0b" providerId="ADAL" clId="{820C67BC-A1DE-4D3F-BECF-674878571AF2}" dt="2020-09-30T13:38:38.152" v="790" actId="1076"/>
          <ac:spMkLst>
            <pc:docMk/>
            <pc:sldMk cId="713769141" sldId="292"/>
            <ac:spMk id="6" creationId="{D59C0E6F-A8FA-4180-809C-0B238788105A}"/>
          </ac:spMkLst>
        </pc:spChg>
        <pc:spChg chg="add mod">
          <ac:chgData name="Siniša Vuksan" userId="3af124f9-b8e7-46e3-9422-21ae1d17ac0b" providerId="ADAL" clId="{820C67BC-A1DE-4D3F-BECF-674878571AF2}" dt="2020-09-30T13:39:26.114" v="804" actId="1035"/>
          <ac:spMkLst>
            <pc:docMk/>
            <pc:sldMk cId="713769141" sldId="292"/>
            <ac:spMk id="7" creationId="{FFE50192-59A4-4948-9D86-C3EB5523A672}"/>
          </ac:spMkLst>
        </pc:spChg>
        <pc:picChg chg="del">
          <ac:chgData name="Siniša Vuksan" userId="3af124f9-b8e7-46e3-9422-21ae1d17ac0b" providerId="ADAL" clId="{820C67BC-A1DE-4D3F-BECF-674878571AF2}" dt="2020-09-30T13:20:04.049" v="504" actId="478"/>
          <ac:picMkLst>
            <pc:docMk/>
            <pc:sldMk cId="713769141" sldId="292"/>
            <ac:picMk id="2" creationId="{364F0D10-6C93-4798-9B51-775114644404}"/>
          </ac:picMkLst>
        </pc:picChg>
        <pc:picChg chg="mod">
          <ac:chgData name="Siniša Vuksan" userId="3af124f9-b8e7-46e3-9422-21ae1d17ac0b" providerId="ADAL" clId="{820C67BC-A1DE-4D3F-BECF-674878571AF2}" dt="2020-09-30T13:38:32.720" v="787" actId="1076"/>
          <ac:picMkLst>
            <pc:docMk/>
            <pc:sldMk cId="713769141" sldId="292"/>
            <ac:picMk id="3" creationId="{DCB64642-CE4F-4D9C-A92A-9A8EF9D7D4F4}"/>
          </ac:picMkLst>
        </pc:picChg>
        <pc:picChg chg="add mod">
          <ac:chgData name="Siniša Vuksan" userId="3af124f9-b8e7-46e3-9422-21ae1d17ac0b" providerId="ADAL" clId="{820C67BC-A1DE-4D3F-BECF-674878571AF2}" dt="2020-09-30T13:39:00.966" v="795" actId="1076"/>
          <ac:picMkLst>
            <pc:docMk/>
            <pc:sldMk cId="713769141" sldId="292"/>
            <ac:picMk id="4" creationId="{4965AB8E-C7AC-4033-9D69-D174328A0BC8}"/>
          </ac:picMkLst>
        </pc:picChg>
      </pc:sldChg>
      <pc:sldChg chg="add del">
        <pc:chgData name="Siniša Vuksan" userId="3af124f9-b8e7-46e3-9422-21ae1d17ac0b" providerId="ADAL" clId="{820C67BC-A1DE-4D3F-BECF-674878571AF2}" dt="2020-09-30T13:39:38.173" v="807" actId="2696"/>
        <pc:sldMkLst>
          <pc:docMk/>
          <pc:sldMk cId="849765422" sldId="293"/>
        </pc:sldMkLst>
      </pc:sldChg>
      <pc:sldChg chg="addSp delSp modSp add delAnim modAnim">
        <pc:chgData name="Siniša Vuksan" userId="3af124f9-b8e7-46e3-9422-21ae1d17ac0b" providerId="ADAL" clId="{820C67BC-A1DE-4D3F-BECF-674878571AF2}" dt="2020-09-30T13:47:22.649" v="1010" actId="20577"/>
        <pc:sldMkLst>
          <pc:docMk/>
          <pc:sldMk cId="2012381804" sldId="293"/>
        </pc:sldMkLst>
        <pc:spChg chg="mod">
          <ac:chgData name="Siniša Vuksan" userId="3af124f9-b8e7-46e3-9422-21ae1d17ac0b" providerId="ADAL" clId="{820C67BC-A1DE-4D3F-BECF-674878571AF2}" dt="2020-09-30T13:41:48.676" v="867" actId="20577"/>
          <ac:spMkLst>
            <pc:docMk/>
            <pc:sldMk cId="2012381804" sldId="293"/>
            <ac:spMk id="6" creationId="{D59C0E6F-A8FA-4180-809C-0B238788105A}"/>
          </ac:spMkLst>
        </pc:spChg>
        <pc:spChg chg="del">
          <ac:chgData name="Siniša Vuksan" userId="3af124f9-b8e7-46e3-9422-21ae1d17ac0b" providerId="ADAL" clId="{820C67BC-A1DE-4D3F-BECF-674878571AF2}" dt="2020-09-30T13:39:47.479" v="811" actId="478"/>
          <ac:spMkLst>
            <pc:docMk/>
            <pc:sldMk cId="2012381804" sldId="293"/>
            <ac:spMk id="7" creationId="{FFE50192-59A4-4948-9D86-C3EB5523A672}"/>
          </ac:spMkLst>
        </pc:spChg>
        <pc:spChg chg="add mod">
          <ac:chgData name="Siniša Vuksan" userId="3af124f9-b8e7-46e3-9422-21ae1d17ac0b" providerId="ADAL" clId="{820C67BC-A1DE-4D3F-BECF-674878571AF2}" dt="2020-09-30T13:45:39.639" v="934" actId="1076"/>
          <ac:spMkLst>
            <pc:docMk/>
            <pc:sldMk cId="2012381804" sldId="293"/>
            <ac:spMk id="8" creationId="{D6B6F61C-23D3-4BCA-A886-9E03FF406142}"/>
          </ac:spMkLst>
        </pc:spChg>
        <pc:spChg chg="add mod">
          <ac:chgData name="Siniša Vuksan" userId="3af124f9-b8e7-46e3-9422-21ae1d17ac0b" providerId="ADAL" clId="{820C67BC-A1DE-4D3F-BECF-674878571AF2}" dt="2020-09-30T13:47:22.649" v="1010" actId="20577"/>
          <ac:spMkLst>
            <pc:docMk/>
            <pc:sldMk cId="2012381804" sldId="293"/>
            <ac:spMk id="9" creationId="{38A796A8-62DE-41EF-A5B4-1FE2570FBFD0}"/>
          </ac:spMkLst>
        </pc:spChg>
        <pc:picChg chg="add mod">
          <ac:chgData name="Siniša Vuksan" userId="3af124f9-b8e7-46e3-9422-21ae1d17ac0b" providerId="ADAL" clId="{820C67BC-A1DE-4D3F-BECF-674878571AF2}" dt="2020-09-30T13:42:54.211" v="869" actId="1076"/>
          <ac:picMkLst>
            <pc:docMk/>
            <pc:sldMk cId="2012381804" sldId="293"/>
            <ac:picMk id="2" creationId="{CC694C1D-87A8-46BD-A799-5EE84846B553}"/>
          </ac:picMkLst>
        </pc:picChg>
        <pc:picChg chg="mod">
          <ac:chgData name="Siniša Vuksan" userId="3af124f9-b8e7-46e3-9422-21ae1d17ac0b" providerId="ADAL" clId="{820C67BC-A1DE-4D3F-BECF-674878571AF2}" dt="2020-09-30T13:41:16.612" v="822" actId="1038"/>
          <ac:picMkLst>
            <pc:docMk/>
            <pc:sldMk cId="2012381804" sldId="293"/>
            <ac:picMk id="3" creationId="{DCB64642-CE4F-4D9C-A92A-9A8EF9D7D4F4}"/>
          </ac:picMkLst>
        </pc:picChg>
        <pc:picChg chg="del">
          <ac:chgData name="Siniša Vuksan" userId="3af124f9-b8e7-46e3-9422-21ae1d17ac0b" providerId="ADAL" clId="{820C67BC-A1DE-4D3F-BECF-674878571AF2}" dt="2020-09-30T13:39:44.350" v="810" actId="478"/>
          <ac:picMkLst>
            <pc:docMk/>
            <pc:sldMk cId="2012381804" sldId="293"/>
            <ac:picMk id="4" creationId="{4965AB8E-C7AC-4033-9D69-D174328A0BC8}"/>
          </ac:picMkLst>
        </pc:picChg>
      </pc:sldChg>
      <pc:sldChg chg="addSp delSp modSp new add modAnim">
        <pc:chgData name="Siniša Vuksan" userId="3af124f9-b8e7-46e3-9422-21ae1d17ac0b" providerId="ADAL" clId="{820C67BC-A1DE-4D3F-BECF-674878571AF2}" dt="2020-09-30T14:58:44.816" v="3701"/>
        <pc:sldMkLst>
          <pc:docMk/>
          <pc:sldMk cId="913134882" sldId="294"/>
        </pc:sldMkLst>
        <pc:spChg chg="del">
          <ac:chgData name="Siniša Vuksan" userId="3af124f9-b8e7-46e3-9422-21ae1d17ac0b" providerId="ADAL" clId="{820C67BC-A1DE-4D3F-BECF-674878571AF2}" dt="2020-09-30T13:47:47.523" v="1013" actId="478"/>
          <ac:spMkLst>
            <pc:docMk/>
            <pc:sldMk cId="913134882" sldId="294"/>
            <ac:spMk id="2" creationId="{61C4AFBD-25F7-4E15-BF9A-B385F95A9C42}"/>
          </ac:spMkLst>
        </pc:spChg>
        <pc:spChg chg="del">
          <ac:chgData name="Siniša Vuksan" userId="3af124f9-b8e7-46e3-9422-21ae1d17ac0b" providerId="ADAL" clId="{820C67BC-A1DE-4D3F-BECF-674878571AF2}" dt="2020-09-30T13:47:49.067" v="1014" actId="478"/>
          <ac:spMkLst>
            <pc:docMk/>
            <pc:sldMk cId="913134882" sldId="294"/>
            <ac:spMk id="3" creationId="{34969931-3E86-4302-AD7B-41D0ED5299C9}"/>
          </ac:spMkLst>
        </pc:spChg>
        <pc:spChg chg="add mod">
          <ac:chgData name="Siniša Vuksan" userId="3af124f9-b8e7-46e3-9422-21ae1d17ac0b" providerId="ADAL" clId="{820C67BC-A1DE-4D3F-BECF-674878571AF2}" dt="2020-09-30T14:09:43.023" v="1776" actId="14100"/>
          <ac:spMkLst>
            <pc:docMk/>
            <pc:sldMk cId="913134882" sldId="294"/>
            <ac:spMk id="4" creationId="{20550563-A81B-4C50-B91F-D6124AF5E4D8}"/>
          </ac:spMkLst>
        </pc:spChg>
        <pc:spChg chg="add mod">
          <ac:chgData name="Siniša Vuksan" userId="3af124f9-b8e7-46e3-9422-21ae1d17ac0b" providerId="ADAL" clId="{820C67BC-A1DE-4D3F-BECF-674878571AF2}" dt="2020-09-30T14:14:22.459" v="1880" actId="1076"/>
          <ac:spMkLst>
            <pc:docMk/>
            <pc:sldMk cId="913134882" sldId="294"/>
            <ac:spMk id="14" creationId="{3D254821-F011-4673-AB3E-8B1FCA80F395}"/>
          </ac:spMkLst>
        </pc:spChg>
        <pc:picChg chg="add mod">
          <ac:chgData name="Siniša Vuksan" userId="3af124f9-b8e7-46e3-9422-21ae1d17ac0b" providerId="ADAL" clId="{820C67BC-A1DE-4D3F-BECF-674878571AF2}" dt="2020-09-30T14:09:38.264" v="1774" actId="208"/>
          <ac:picMkLst>
            <pc:docMk/>
            <pc:sldMk cId="913134882" sldId="294"/>
            <ac:picMk id="5" creationId="{32038D03-2AF8-4F25-9684-8A101F280F2D}"/>
          </ac:picMkLst>
        </pc:picChg>
        <pc:picChg chg="add mod">
          <ac:chgData name="Siniša Vuksan" userId="3af124f9-b8e7-46e3-9422-21ae1d17ac0b" providerId="ADAL" clId="{820C67BC-A1DE-4D3F-BECF-674878571AF2}" dt="2020-09-30T14:10:47.378" v="1787" actId="1038"/>
          <ac:picMkLst>
            <pc:docMk/>
            <pc:sldMk cId="913134882" sldId="294"/>
            <ac:picMk id="6" creationId="{5B2DF09F-7C11-44CE-9782-A779373CBD97}"/>
          </ac:picMkLst>
        </pc:picChg>
        <pc:picChg chg="add mod">
          <ac:chgData name="Siniša Vuksan" userId="3af124f9-b8e7-46e3-9422-21ae1d17ac0b" providerId="ADAL" clId="{820C67BC-A1DE-4D3F-BECF-674878571AF2}" dt="2020-09-30T14:10:59.819" v="1790" actId="14100"/>
          <ac:picMkLst>
            <pc:docMk/>
            <pc:sldMk cId="913134882" sldId="294"/>
            <ac:picMk id="7" creationId="{13A15B69-2A76-4FA8-B69D-1EBDBC297625}"/>
          </ac:picMkLst>
        </pc:picChg>
        <pc:picChg chg="add mod">
          <ac:chgData name="Siniša Vuksan" userId="3af124f9-b8e7-46e3-9422-21ae1d17ac0b" providerId="ADAL" clId="{820C67BC-A1DE-4D3F-BECF-674878571AF2}" dt="2020-09-30T14:11:12.391" v="1799" actId="1036"/>
          <ac:picMkLst>
            <pc:docMk/>
            <pc:sldMk cId="913134882" sldId="294"/>
            <ac:picMk id="8" creationId="{383DD765-CEF7-49F5-8757-178888CDCE23}"/>
          </ac:picMkLst>
        </pc:picChg>
        <pc:picChg chg="add mod">
          <ac:chgData name="Siniša Vuksan" userId="3af124f9-b8e7-46e3-9422-21ae1d17ac0b" providerId="ADAL" clId="{820C67BC-A1DE-4D3F-BECF-674878571AF2}" dt="2020-09-30T14:11:26.967" v="1812" actId="1036"/>
          <ac:picMkLst>
            <pc:docMk/>
            <pc:sldMk cId="913134882" sldId="294"/>
            <ac:picMk id="9" creationId="{73AC3DA3-2615-4F08-9D91-B36B7E475A56}"/>
          </ac:picMkLst>
        </pc:picChg>
        <pc:picChg chg="add mod">
          <ac:chgData name="Siniša Vuksan" userId="3af124f9-b8e7-46e3-9422-21ae1d17ac0b" providerId="ADAL" clId="{820C67BC-A1DE-4D3F-BECF-674878571AF2}" dt="2020-09-30T14:11:35.296" v="1815" actId="14100"/>
          <ac:picMkLst>
            <pc:docMk/>
            <pc:sldMk cId="913134882" sldId="294"/>
            <ac:picMk id="10" creationId="{B824423B-07D4-4987-9F78-C652801DD7FC}"/>
          </ac:picMkLst>
        </pc:picChg>
        <pc:picChg chg="add mod">
          <ac:chgData name="Siniša Vuksan" userId="3af124f9-b8e7-46e3-9422-21ae1d17ac0b" providerId="ADAL" clId="{820C67BC-A1DE-4D3F-BECF-674878571AF2}" dt="2020-09-30T14:11:46.038" v="1818" actId="14100"/>
          <ac:picMkLst>
            <pc:docMk/>
            <pc:sldMk cId="913134882" sldId="294"/>
            <ac:picMk id="11" creationId="{5A8B55A4-1398-41D0-B371-EF02CC8F66FC}"/>
          </ac:picMkLst>
        </pc:picChg>
        <pc:picChg chg="add mod">
          <ac:chgData name="Siniša Vuksan" userId="3af124f9-b8e7-46e3-9422-21ae1d17ac0b" providerId="ADAL" clId="{820C67BC-A1DE-4D3F-BECF-674878571AF2}" dt="2020-09-30T14:11:54.986" v="1821" actId="14100"/>
          <ac:picMkLst>
            <pc:docMk/>
            <pc:sldMk cId="913134882" sldId="294"/>
            <ac:picMk id="12" creationId="{10070E42-BB72-491E-84E8-26232D0488B4}"/>
          </ac:picMkLst>
        </pc:picChg>
        <pc:picChg chg="add mod">
          <ac:chgData name="Siniša Vuksan" userId="3af124f9-b8e7-46e3-9422-21ae1d17ac0b" providerId="ADAL" clId="{820C67BC-A1DE-4D3F-BECF-674878571AF2}" dt="2020-09-30T14:12:04.273" v="1825" actId="1076"/>
          <ac:picMkLst>
            <pc:docMk/>
            <pc:sldMk cId="913134882" sldId="294"/>
            <ac:picMk id="13" creationId="{308909FE-725F-4D85-BA7A-CE192FE9A205}"/>
          </ac:picMkLst>
        </pc:picChg>
      </pc:sldChg>
      <pc:sldChg chg="addSp delSp modSp new add modAnim">
        <pc:chgData name="Siniša Vuksan" userId="3af124f9-b8e7-46e3-9422-21ae1d17ac0b" providerId="ADAL" clId="{820C67BC-A1DE-4D3F-BECF-674878571AF2}" dt="2020-09-30T14:34:28.883" v="2662" actId="1076"/>
        <pc:sldMkLst>
          <pc:docMk/>
          <pc:sldMk cId="1516684036" sldId="295"/>
        </pc:sldMkLst>
        <pc:spChg chg="del">
          <ac:chgData name="Siniša Vuksan" userId="3af124f9-b8e7-46e3-9422-21ae1d17ac0b" providerId="ADAL" clId="{820C67BC-A1DE-4D3F-BECF-674878571AF2}" dt="2020-09-30T14:23:04.580" v="2281" actId="478"/>
          <ac:spMkLst>
            <pc:docMk/>
            <pc:sldMk cId="1516684036" sldId="295"/>
            <ac:spMk id="2" creationId="{7C3BB6EB-0894-4672-A162-4210836E20AB}"/>
          </ac:spMkLst>
        </pc:spChg>
        <pc:spChg chg="del">
          <ac:chgData name="Siniša Vuksan" userId="3af124f9-b8e7-46e3-9422-21ae1d17ac0b" providerId="ADAL" clId="{820C67BC-A1DE-4D3F-BECF-674878571AF2}" dt="2020-09-30T14:23:06.185" v="2282" actId="478"/>
          <ac:spMkLst>
            <pc:docMk/>
            <pc:sldMk cId="1516684036" sldId="295"/>
            <ac:spMk id="3" creationId="{2468E262-7E05-4028-918A-8C1D0D2E3233}"/>
          </ac:spMkLst>
        </pc:spChg>
        <pc:spChg chg="add mod ord">
          <ac:chgData name="Siniša Vuksan" userId="3af124f9-b8e7-46e3-9422-21ae1d17ac0b" providerId="ADAL" clId="{820C67BC-A1DE-4D3F-BECF-674878571AF2}" dt="2020-09-30T14:34:28.883" v="2662" actId="1076"/>
          <ac:spMkLst>
            <pc:docMk/>
            <pc:sldMk cId="1516684036" sldId="295"/>
            <ac:spMk id="4" creationId="{85FBDFCC-CA19-4E2E-BE45-0145B3745081}"/>
          </ac:spMkLst>
        </pc:spChg>
        <pc:spChg chg="add mod">
          <ac:chgData name="Siniša Vuksan" userId="3af124f9-b8e7-46e3-9422-21ae1d17ac0b" providerId="ADAL" clId="{820C67BC-A1DE-4D3F-BECF-674878571AF2}" dt="2020-09-30T14:34:18.742" v="2659" actId="1076"/>
          <ac:spMkLst>
            <pc:docMk/>
            <pc:sldMk cId="1516684036" sldId="295"/>
            <ac:spMk id="7" creationId="{EBCD8A16-58F1-4969-BD7C-E2F85AFFACF2}"/>
          </ac:spMkLst>
        </pc:spChg>
        <pc:picChg chg="add del">
          <ac:chgData name="Siniša Vuksan" userId="3af124f9-b8e7-46e3-9422-21ae1d17ac0b" providerId="ADAL" clId="{820C67BC-A1DE-4D3F-BECF-674878571AF2}" dt="2020-09-30T14:25:39.251" v="2449" actId="478"/>
          <ac:picMkLst>
            <pc:docMk/>
            <pc:sldMk cId="1516684036" sldId="295"/>
            <ac:picMk id="5" creationId="{D2A55B91-6106-4F51-881D-211564A74C81}"/>
          </ac:picMkLst>
        </pc:picChg>
        <pc:picChg chg="add mod">
          <ac:chgData name="Siniša Vuksan" userId="3af124f9-b8e7-46e3-9422-21ae1d17ac0b" providerId="ADAL" clId="{820C67BC-A1DE-4D3F-BECF-674878571AF2}" dt="2020-09-30T14:34:25.239" v="2661" actId="1076"/>
          <ac:picMkLst>
            <pc:docMk/>
            <pc:sldMk cId="1516684036" sldId="295"/>
            <ac:picMk id="6" creationId="{D2697811-CF0F-4D91-AF85-D796154D602C}"/>
          </ac:picMkLst>
        </pc:picChg>
        <pc:picChg chg="add mod">
          <ac:chgData name="Siniša Vuksan" userId="3af124f9-b8e7-46e3-9422-21ae1d17ac0b" providerId="ADAL" clId="{820C67BC-A1DE-4D3F-BECF-674878571AF2}" dt="2020-09-30T14:34:21.713" v="2660" actId="1076"/>
          <ac:picMkLst>
            <pc:docMk/>
            <pc:sldMk cId="1516684036" sldId="295"/>
            <ac:picMk id="8" creationId="{50ED63DE-6FB3-4161-B54E-90BEC8B42418}"/>
          </ac:picMkLst>
        </pc:picChg>
        <pc:picChg chg="add del mod">
          <ac:chgData name="Siniša Vuksan" userId="3af124f9-b8e7-46e3-9422-21ae1d17ac0b" providerId="ADAL" clId="{820C67BC-A1DE-4D3F-BECF-674878571AF2}" dt="2020-09-30T14:34:09.063" v="2656" actId="478"/>
          <ac:picMkLst>
            <pc:docMk/>
            <pc:sldMk cId="1516684036" sldId="295"/>
            <ac:picMk id="9" creationId="{951289EA-7177-4763-8764-614338C922D5}"/>
          </ac:picMkLst>
        </pc:picChg>
      </pc:sldChg>
      <pc:sldChg chg="addSp delSp modSp add delAnim modAnim">
        <pc:chgData name="Siniša Vuksan" userId="3af124f9-b8e7-46e3-9422-21ae1d17ac0b" providerId="ADAL" clId="{820C67BC-A1DE-4D3F-BECF-674878571AF2}" dt="2020-09-30T14:01:31.688" v="1559" actId="1035"/>
        <pc:sldMkLst>
          <pc:docMk/>
          <pc:sldMk cId="3182235518" sldId="296"/>
        </pc:sldMkLst>
        <pc:spChg chg="mod">
          <ac:chgData name="Siniša Vuksan" userId="3af124f9-b8e7-46e3-9422-21ae1d17ac0b" providerId="ADAL" clId="{820C67BC-A1DE-4D3F-BECF-674878571AF2}" dt="2020-09-30T13:51:26.533" v="1194" actId="20577"/>
          <ac:spMkLst>
            <pc:docMk/>
            <pc:sldMk cId="3182235518" sldId="296"/>
            <ac:spMk id="6" creationId="{D59C0E6F-A8FA-4180-809C-0B238788105A}"/>
          </ac:spMkLst>
        </pc:spChg>
        <pc:spChg chg="del">
          <ac:chgData name="Siniša Vuksan" userId="3af124f9-b8e7-46e3-9422-21ae1d17ac0b" providerId="ADAL" clId="{820C67BC-A1DE-4D3F-BECF-674878571AF2}" dt="2020-09-30T13:49:57.463" v="1020" actId="478"/>
          <ac:spMkLst>
            <pc:docMk/>
            <pc:sldMk cId="3182235518" sldId="296"/>
            <ac:spMk id="8" creationId="{D6B6F61C-23D3-4BCA-A886-9E03FF406142}"/>
          </ac:spMkLst>
        </pc:spChg>
        <pc:spChg chg="del">
          <ac:chgData name="Siniša Vuksan" userId="3af124f9-b8e7-46e3-9422-21ae1d17ac0b" providerId="ADAL" clId="{820C67BC-A1DE-4D3F-BECF-674878571AF2}" dt="2020-09-30T13:49:55.083" v="1019" actId="478"/>
          <ac:spMkLst>
            <pc:docMk/>
            <pc:sldMk cId="3182235518" sldId="296"/>
            <ac:spMk id="9" creationId="{38A796A8-62DE-41EF-A5B4-1FE2570FBFD0}"/>
          </ac:spMkLst>
        </pc:spChg>
        <pc:spChg chg="add mod">
          <ac:chgData name="Siniša Vuksan" userId="3af124f9-b8e7-46e3-9422-21ae1d17ac0b" providerId="ADAL" clId="{820C67BC-A1DE-4D3F-BECF-674878571AF2}" dt="2020-09-30T13:55:37.664" v="1287" actId="1076"/>
          <ac:spMkLst>
            <pc:docMk/>
            <pc:sldMk cId="3182235518" sldId="296"/>
            <ac:spMk id="10" creationId="{5C9C01C0-34D1-4198-A489-5CE71B56E98D}"/>
          </ac:spMkLst>
        </pc:spChg>
        <pc:spChg chg="add mod">
          <ac:chgData name="Siniša Vuksan" userId="3af124f9-b8e7-46e3-9422-21ae1d17ac0b" providerId="ADAL" clId="{820C67BC-A1DE-4D3F-BECF-674878571AF2}" dt="2020-09-30T13:58:31.706" v="1434" actId="1076"/>
          <ac:spMkLst>
            <pc:docMk/>
            <pc:sldMk cId="3182235518" sldId="296"/>
            <ac:spMk id="11" creationId="{F08B2559-22D4-4E3D-A684-59CE8526DC68}"/>
          </ac:spMkLst>
        </pc:spChg>
        <pc:spChg chg="add mod">
          <ac:chgData name="Siniša Vuksan" userId="3af124f9-b8e7-46e3-9422-21ae1d17ac0b" providerId="ADAL" clId="{820C67BC-A1DE-4D3F-BECF-674878571AF2}" dt="2020-09-30T13:57:10.090" v="1374" actId="1076"/>
          <ac:spMkLst>
            <pc:docMk/>
            <pc:sldMk cId="3182235518" sldId="296"/>
            <ac:spMk id="12" creationId="{033607A3-142F-45DD-8E49-E8E685C7E2CC}"/>
          </ac:spMkLst>
        </pc:spChg>
        <pc:spChg chg="add mod">
          <ac:chgData name="Siniša Vuksan" userId="3af124f9-b8e7-46e3-9422-21ae1d17ac0b" providerId="ADAL" clId="{820C67BC-A1DE-4D3F-BECF-674878571AF2}" dt="2020-09-30T13:58:16.199" v="1431" actId="20577"/>
          <ac:spMkLst>
            <pc:docMk/>
            <pc:sldMk cId="3182235518" sldId="296"/>
            <ac:spMk id="13" creationId="{2B2CD01F-84FA-4AF0-801E-EE5404145DE0}"/>
          </ac:spMkLst>
        </pc:spChg>
        <pc:spChg chg="add mod">
          <ac:chgData name="Siniša Vuksan" userId="3af124f9-b8e7-46e3-9422-21ae1d17ac0b" providerId="ADAL" clId="{820C67BC-A1DE-4D3F-BECF-674878571AF2}" dt="2020-09-30T13:59:17.661" v="1474" actId="20577"/>
          <ac:spMkLst>
            <pc:docMk/>
            <pc:sldMk cId="3182235518" sldId="296"/>
            <ac:spMk id="14" creationId="{A3EC505F-9822-447C-B8BD-1B77ECDE86F2}"/>
          </ac:spMkLst>
        </pc:spChg>
        <pc:spChg chg="add mod">
          <ac:chgData name="Siniša Vuksan" userId="3af124f9-b8e7-46e3-9422-21ae1d17ac0b" providerId="ADAL" clId="{820C67BC-A1DE-4D3F-BECF-674878571AF2}" dt="2020-09-30T14:01:31.688" v="1559" actId="1035"/>
          <ac:spMkLst>
            <pc:docMk/>
            <pc:sldMk cId="3182235518" sldId="296"/>
            <ac:spMk id="15" creationId="{36107A52-D6B0-4FD1-B98E-2F68C374BFFE}"/>
          </ac:spMkLst>
        </pc:spChg>
        <pc:picChg chg="del">
          <ac:chgData name="Siniša Vuksan" userId="3af124f9-b8e7-46e3-9422-21ae1d17ac0b" providerId="ADAL" clId="{820C67BC-A1DE-4D3F-BECF-674878571AF2}" dt="2020-09-30T13:49:58.257" v="1021" actId="478"/>
          <ac:picMkLst>
            <pc:docMk/>
            <pc:sldMk cId="3182235518" sldId="296"/>
            <ac:picMk id="2" creationId="{CC694C1D-87A8-46BD-A799-5EE84846B553}"/>
          </ac:picMkLst>
        </pc:picChg>
        <pc:picChg chg="del">
          <ac:chgData name="Siniša Vuksan" userId="3af124f9-b8e7-46e3-9422-21ae1d17ac0b" providerId="ADAL" clId="{820C67BC-A1DE-4D3F-BECF-674878571AF2}" dt="2020-09-30T13:50:02.421" v="1022" actId="478"/>
          <ac:picMkLst>
            <pc:docMk/>
            <pc:sldMk cId="3182235518" sldId="296"/>
            <ac:picMk id="3" creationId="{DCB64642-CE4F-4D9C-A92A-9A8EF9D7D4F4}"/>
          </ac:picMkLst>
        </pc:picChg>
        <pc:picChg chg="add mod">
          <ac:chgData name="Siniša Vuksan" userId="3af124f9-b8e7-46e3-9422-21ae1d17ac0b" providerId="ADAL" clId="{820C67BC-A1DE-4D3F-BECF-674878571AF2}" dt="2020-09-30T13:52:16.289" v="1201" actId="1076"/>
          <ac:picMkLst>
            <pc:docMk/>
            <pc:sldMk cId="3182235518" sldId="296"/>
            <ac:picMk id="4" creationId="{27D3EE10-74DD-4B48-82CD-FBD83E43AD6A}"/>
          </ac:picMkLst>
        </pc:picChg>
      </pc:sldChg>
      <pc:sldChg chg="add del">
        <pc:chgData name="Siniša Vuksan" userId="3af124f9-b8e7-46e3-9422-21ae1d17ac0b" providerId="ADAL" clId="{820C67BC-A1DE-4D3F-BECF-674878571AF2}" dt="2020-09-30T14:48:52.302" v="3533" actId="2696"/>
        <pc:sldMkLst>
          <pc:docMk/>
          <pc:sldMk cId="957501700" sldId="297"/>
        </pc:sldMkLst>
      </pc:sldChg>
      <pc:sldChg chg="modSp add ord modAnim">
        <pc:chgData name="Siniša Vuksan" userId="3af124f9-b8e7-46e3-9422-21ae1d17ac0b" providerId="ADAL" clId="{820C67BC-A1DE-4D3F-BECF-674878571AF2}" dt="2020-09-30T14:17:38.693" v="2128" actId="20577"/>
        <pc:sldMkLst>
          <pc:docMk/>
          <pc:sldMk cId="267197591" sldId="298"/>
        </pc:sldMkLst>
        <pc:spChg chg="mod">
          <ac:chgData name="Siniša Vuksan" userId="3af124f9-b8e7-46e3-9422-21ae1d17ac0b" providerId="ADAL" clId="{820C67BC-A1DE-4D3F-BECF-674878571AF2}" dt="2020-09-30T14:17:38.693" v="2128" actId="20577"/>
          <ac:spMkLst>
            <pc:docMk/>
            <pc:sldMk cId="267197591" sldId="298"/>
            <ac:spMk id="3" creationId="{499D698D-7B4F-4753-8983-15A0086F8C7B}"/>
          </ac:spMkLst>
        </pc:spChg>
      </pc:sldChg>
      <pc:sldChg chg="modSp add ord">
        <pc:chgData name="Siniša Vuksan" userId="3af124f9-b8e7-46e3-9422-21ae1d17ac0b" providerId="ADAL" clId="{820C67BC-A1DE-4D3F-BECF-674878571AF2}" dt="2020-09-30T14:22:25.236" v="2280" actId="1076"/>
        <pc:sldMkLst>
          <pc:docMk/>
          <pc:sldMk cId="2752774803" sldId="299"/>
        </pc:sldMkLst>
        <pc:spChg chg="mod">
          <ac:chgData name="Siniša Vuksan" userId="3af124f9-b8e7-46e3-9422-21ae1d17ac0b" providerId="ADAL" clId="{820C67BC-A1DE-4D3F-BECF-674878571AF2}" dt="2020-09-30T14:18:08.123" v="2131" actId="20577"/>
          <ac:spMkLst>
            <pc:docMk/>
            <pc:sldMk cId="2752774803" sldId="299"/>
            <ac:spMk id="5" creationId="{62F6632F-846C-4F02-B56B-82805BD5B26E}"/>
          </ac:spMkLst>
        </pc:spChg>
        <pc:spChg chg="mod">
          <ac:chgData name="Siniša Vuksan" userId="3af124f9-b8e7-46e3-9422-21ae1d17ac0b" providerId="ADAL" clId="{820C67BC-A1DE-4D3F-BECF-674878571AF2}" dt="2020-09-30T14:22:25.236" v="2280" actId="1076"/>
          <ac:spMkLst>
            <pc:docMk/>
            <pc:sldMk cId="2752774803" sldId="299"/>
            <ac:spMk id="6" creationId="{D59C0E6F-A8FA-4180-809C-0B238788105A}"/>
          </ac:spMkLst>
        </pc:spChg>
        <pc:picChg chg="mod">
          <ac:chgData name="Siniša Vuksan" userId="3af124f9-b8e7-46e3-9422-21ae1d17ac0b" providerId="ADAL" clId="{820C67BC-A1DE-4D3F-BECF-674878571AF2}" dt="2020-09-30T14:20:41.501" v="2140" actId="1076"/>
          <ac:picMkLst>
            <pc:docMk/>
            <pc:sldMk cId="2752774803" sldId="299"/>
            <ac:picMk id="2" creationId="{364F0D10-6C93-4798-9B51-775114644404}"/>
          </ac:picMkLst>
        </pc:picChg>
        <pc:picChg chg="mod">
          <ac:chgData name="Siniša Vuksan" userId="3af124f9-b8e7-46e3-9422-21ae1d17ac0b" providerId="ADAL" clId="{820C67BC-A1DE-4D3F-BECF-674878571AF2}" dt="2020-09-30T14:20:27.267" v="2138" actId="1076"/>
          <ac:picMkLst>
            <pc:docMk/>
            <pc:sldMk cId="2752774803" sldId="299"/>
            <ac:picMk id="3" creationId="{DCB64642-CE4F-4D9C-A92A-9A8EF9D7D4F4}"/>
          </ac:picMkLst>
        </pc:picChg>
      </pc:sldChg>
      <pc:sldChg chg="addSp delSp modSp add delAnim modAnim">
        <pc:chgData name="Siniša Vuksan" userId="3af124f9-b8e7-46e3-9422-21ae1d17ac0b" providerId="ADAL" clId="{820C67BC-A1DE-4D3F-BECF-674878571AF2}" dt="2020-09-30T14:42:02.573" v="3172" actId="1076"/>
        <pc:sldMkLst>
          <pc:docMk/>
          <pc:sldMk cId="894705749" sldId="300"/>
        </pc:sldMkLst>
        <pc:spChg chg="del">
          <ac:chgData name="Siniša Vuksan" userId="3af124f9-b8e7-46e3-9422-21ae1d17ac0b" providerId="ADAL" clId="{820C67BC-A1DE-4D3F-BECF-674878571AF2}" dt="2020-09-30T14:34:35.118" v="2664" actId="478"/>
          <ac:spMkLst>
            <pc:docMk/>
            <pc:sldMk cId="894705749" sldId="300"/>
            <ac:spMk id="4" creationId="{85FBDFCC-CA19-4E2E-BE45-0145B3745081}"/>
          </ac:spMkLst>
        </pc:spChg>
        <pc:spChg chg="mod">
          <ac:chgData name="Siniša Vuksan" userId="3af124f9-b8e7-46e3-9422-21ae1d17ac0b" providerId="ADAL" clId="{820C67BC-A1DE-4D3F-BECF-674878571AF2}" dt="2020-09-30T14:35:17.985" v="2749" actId="20577"/>
          <ac:spMkLst>
            <pc:docMk/>
            <pc:sldMk cId="894705749" sldId="300"/>
            <ac:spMk id="7" creationId="{EBCD8A16-58F1-4969-BD7C-E2F85AFFACF2}"/>
          </ac:spMkLst>
        </pc:spChg>
        <pc:spChg chg="add mod">
          <ac:chgData name="Siniša Vuksan" userId="3af124f9-b8e7-46e3-9422-21ae1d17ac0b" providerId="ADAL" clId="{820C67BC-A1DE-4D3F-BECF-674878571AF2}" dt="2020-09-30T14:40:54.535" v="3115" actId="1076"/>
          <ac:spMkLst>
            <pc:docMk/>
            <pc:sldMk cId="894705749" sldId="300"/>
            <ac:spMk id="10" creationId="{4DCBB60C-3CA9-4D80-86A2-FB687EF274BE}"/>
          </ac:spMkLst>
        </pc:spChg>
        <pc:spChg chg="add mod">
          <ac:chgData name="Siniša Vuksan" userId="3af124f9-b8e7-46e3-9422-21ae1d17ac0b" providerId="ADAL" clId="{820C67BC-A1DE-4D3F-BECF-674878571AF2}" dt="2020-09-30T14:42:02.573" v="3172" actId="1076"/>
          <ac:spMkLst>
            <pc:docMk/>
            <pc:sldMk cId="894705749" sldId="300"/>
            <ac:spMk id="11" creationId="{0FEB4C0F-C154-4E99-B2FC-E6A82FB8BA30}"/>
          </ac:spMkLst>
        </pc:spChg>
        <pc:picChg chg="del">
          <ac:chgData name="Siniša Vuksan" userId="3af124f9-b8e7-46e3-9422-21ae1d17ac0b" providerId="ADAL" clId="{820C67BC-A1DE-4D3F-BECF-674878571AF2}" dt="2020-09-30T14:34:33.094" v="2663" actId="478"/>
          <ac:picMkLst>
            <pc:docMk/>
            <pc:sldMk cId="894705749" sldId="300"/>
            <ac:picMk id="6" creationId="{D2697811-CF0F-4D91-AF85-D796154D602C}"/>
          </ac:picMkLst>
        </pc:picChg>
        <pc:picChg chg="mod">
          <ac:chgData name="Siniša Vuksan" userId="3af124f9-b8e7-46e3-9422-21ae1d17ac0b" providerId="ADAL" clId="{820C67BC-A1DE-4D3F-BECF-674878571AF2}" dt="2020-09-30T14:35:22.028" v="2750" actId="1076"/>
          <ac:picMkLst>
            <pc:docMk/>
            <pc:sldMk cId="894705749" sldId="300"/>
            <ac:picMk id="8" creationId="{50ED63DE-6FB3-4161-B54E-90BEC8B42418}"/>
          </ac:picMkLst>
        </pc:picChg>
        <pc:picChg chg="mod">
          <ac:chgData name="Siniša Vuksan" userId="3af124f9-b8e7-46e3-9422-21ae1d17ac0b" providerId="ADAL" clId="{820C67BC-A1DE-4D3F-BECF-674878571AF2}" dt="2020-09-30T14:40:51.980" v="3114" actId="1076"/>
          <ac:picMkLst>
            <pc:docMk/>
            <pc:sldMk cId="894705749" sldId="300"/>
            <ac:picMk id="9" creationId="{951289EA-7177-4763-8764-614338C922D5}"/>
          </ac:picMkLst>
        </pc:picChg>
      </pc:sldChg>
      <pc:sldChg chg="delSp new add del">
        <pc:chgData name="Siniša Vuksan" userId="3af124f9-b8e7-46e3-9422-21ae1d17ac0b" providerId="ADAL" clId="{820C67BC-A1DE-4D3F-BECF-674878571AF2}" dt="2020-09-30T14:52:11.884" v="3543" actId="2696"/>
        <pc:sldMkLst>
          <pc:docMk/>
          <pc:sldMk cId="266600961" sldId="301"/>
        </pc:sldMkLst>
        <pc:spChg chg="del">
          <ac:chgData name="Siniša Vuksan" userId="3af124f9-b8e7-46e3-9422-21ae1d17ac0b" providerId="ADAL" clId="{820C67BC-A1DE-4D3F-BECF-674878571AF2}" dt="2020-09-30T14:51:28.496" v="3540" actId="478"/>
          <ac:spMkLst>
            <pc:docMk/>
            <pc:sldMk cId="266600961" sldId="301"/>
            <ac:spMk id="2" creationId="{3DF07073-64F1-404F-865F-34D6AA3CD6E5}"/>
          </ac:spMkLst>
        </pc:spChg>
        <pc:spChg chg="del">
          <ac:chgData name="Siniša Vuksan" userId="3af124f9-b8e7-46e3-9422-21ae1d17ac0b" providerId="ADAL" clId="{820C67BC-A1DE-4D3F-BECF-674878571AF2}" dt="2020-09-30T14:51:30.314" v="3541" actId="478"/>
          <ac:spMkLst>
            <pc:docMk/>
            <pc:sldMk cId="266600961" sldId="301"/>
            <ac:spMk id="3" creationId="{6379ECB1-C1B9-4121-9ADC-5A3418241BE2}"/>
          </ac:spMkLst>
        </pc:spChg>
      </pc:sldChg>
      <pc:sldChg chg="addSp delSp modSp add ord delAnim modAnim">
        <pc:chgData name="Siniša Vuksan" userId="3af124f9-b8e7-46e3-9422-21ae1d17ac0b" providerId="ADAL" clId="{820C67BC-A1DE-4D3F-BECF-674878571AF2}" dt="2020-09-30T14:58:38.706" v="3700"/>
        <pc:sldMkLst>
          <pc:docMk/>
          <pc:sldMk cId="1128051647" sldId="302"/>
        </pc:sldMkLst>
        <pc:spChg chg="mod">
          <ac:chgData name="Siniša Vuksan" userId="3af124f9-b8e7-46e3-9422-21ae1d17ac0b" providerId="ADAL" clId="{820C67BC-A1DE-4D3F-BECF-674878571AF2}" dt="2020-09-30T14:46:33.325" v="3393" actId="1076"/>
          <ac:spMkLst>
            <pc:docMk/>
            <pc:sldMk cId="1128051647" sldId="302"/>
            <ac:spMk id="4" creationId="{85FBDFCC-CA19-4E2E-BE45-0145B3745081}"/>
          </ac:spMkLst>
        </pc:spChg>
        <pc:spChg chg="mod">
          <ac:chgData name="Siniša Vuksan" userId="3af124f9-b8e7-46e3-9422-21ae1d17ac0b" providerId="ADAL" clId="{820C67BC-A1DE-4D3F-BECF-674878571AF2}" dt="2020-09-30T14:48:45.218" v="3530" actId="1076"/>
          <ac:spMkLst>
            <pc:docMk/>
            <pc:sldMk cId="1128051647" sldId="302"/>
            <ac:spMk id="7" creationId="{EBCD8A16-58F1-4969-BD7C-E2F85AFFACF2}"/>
          </ac:spMkLst>
        </pc:spChg>
        <pc:picChg chg="add mod">
          <ac:chgData name="Siniša Vuksan" userId="3af124f9-b8e7-46e3-9422-21ae1d17ac0b" providerId="ADAL" clId="{820C67BC-A1DE-4D3F-BECF-674878571AF2}" dt="2020-09-30T14:46:39.013" v="3395" actId="1076"/>
          <ac:picMkLst>
            <pc:docMk/>
            <pc:sldMk cId="1128051647" sldId="302"/>
            <ac:picMk id="2" creationId="{ACD5B703-BECA-43AC-8D28-3237C10B1A4C}"/>
          </ac:picMkLst>
        </pc:picChg>
        <pc:picChg chg="mod">
          <ac:chgData name="Siniša Vuksan" userId="3af124f9-b8e7-46e3-9422-21ae1d17ac0b" providerId="ADAL" clId="{820C67BC-A1DE-4D3F-BECF-674878571AF2}" dt="2020-09-30T14:46:42.420" v="3396" actId="1076"/>
          <ac:picMkLst>
            <pc:docMk/>
            <pc:sldMk cId="1128051647" sldId="302"/>
            <ac:picMk id="6" creationId="{D2697811-CF0F-4D91-AF85-D796154D602C}"/>
          </ac:picMkLst>
        </pc:picChg>
        <pc:picChg chg="del">
          <ac:chgData name="Siniša Vuksan" userId="3af124f9-b8e7-46e3-9422-21ae1d17ac0b" providerId="ADAL" clId="{820C67BC-A1DE-4D3F-BECF-674878571AF2}" dt="2020-09-30T14:45:56.219" v="3390" actId="478"/>
          <ac:picMkLst>
            <pc:docMk/>
            <pc:sldMk cId="1128051647" sldId="302"/>
            <ac:picMk id="8" creationId="{50ED63DE-6FB3-4161-B54E-90BEC8B42418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zaglavlj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3" name="Rezervirano mjesto datum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C84765-6167-4B24-A489-DB811091D7E9}" type="datetimeFigureOut">
              <a:rPr lang="hr-HR" smtClean="0"/>
              <a:t>28.11.2020.</a:t>
            </a:fld>
            <a:endParaRPr lang="hr-HR"/>
          </a:p>
        </p:txBody>
      </p:sp>
      <p:sp>
        <p:nvSpPr>
          <p:cNvPr id="4" name="Rezervirano mjesto slike slajd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r-HR"/>
          </a:p>
        </p:txBody>
      </p:sp>
      <p:sp>
        <p:nvSpPr>
          <p:cNvPr id="5" name="Rezervirano mjesto bilježaka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618B3F-B89F-408C-B580-5C467342FB7C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6847202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0FB471A-DF88-49BC-8D02-F5A108292A3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62693EE3-E528-474B-BB15-3C154080E4B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/>
              <a:t>Kliknite da biste uredili stil podnaslova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37DA35EF-A08E-4BC6-9476-0ED9BEF98C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28.11.2020.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ECFE7B1C-8300-4D79-846B-0004BFD63A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B667F6CF-430A-4060-9031-2122EDBCAC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101783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21E34CA1-26F9-4F1C-9820-7F92F9043B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6A1E7651-1716-487B-AC4A-B1CF7D9A9C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26D0E34A-6F6F-433E-B9E0-7994F0D490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28.11.2020.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39EE76D1-BE51-407C-A47C-820A5970F2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1912790B-8445-4B77-942E-AAD7DDC2C8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292547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>
            <a:extLst>
              <a:ext uri="{FF2B5EF4-FFF2-40B4-BE49-F238E27FC236}">
                <a16:creationId xmlns:a16="http://schemas.microsoft.com/office/drawing/2014/main" id="{AA04044D-CD20-4BFF-A71E-5B71C542A32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E1E07627-AC3E-4004-AA88-466E6E02DCE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0F89DBD8-B81D-4EA3-B1C4-ADA6822E2D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28.11.2020.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FFF415F9-56BA-4A72-B49B-F88FF2A025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2288FE3E-539D-403D-BDD7-632945C47E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799469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4E775B17-A835-4799-8733-B1004DF56D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D486CDD3-6F3D-4A29-AE50-F778BECDEF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E5CA52EA-FD63-468C-BEEC-A3A8E0BA4B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28.11.2020.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31884F6F-5C7D-479A-BCC9-4E19A7D618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83E6355A-A765-4D27-8855-BC79B3E55E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095507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CB20686C-B534-44C0-8FB4-4FC04D95D6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49E3E8DE-3A64-4A4E-BF4E-57E8CC4F8BF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4F06B59C-9D78-4F9E-999E-93976FC35A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28.11.2020.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C0B74ED7-AF2D-4A3C-8494-5D4AFF1FC1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404446C5-0B00-4657-9E99-07CADE403C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111726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6483EC2B-A5AF-45A1-A64F-9E1BCE4913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5C3BDC72-0664-4B2D-A77D-04E6BB1193F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FCE2EE93-95C5-465A-8E2F-1C4563F9474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54C5D92E-2AB5-4B1C-9071-8A242E7013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28.11.2020.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8783B9F8-089B-4680-BADC-705CC11F3E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FBDB321D-0FCD-40E4-977C-E63BA4B979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726472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EB8E2434-ED16-45B1-9993-26757D60CF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F2483FBE-1A5A-4312-B5B3-E11B5B2129E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379A16E8-287F-415D-AD3C-740DD04D003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teksta 4">
            <a:extLst>
              <a:ext uri="{FF2B5EF4-FFF2-40B4-BE49-F238E27FC236}">
                <a16:creationId xmlns:a16="http://schemas.microsoft.com/office/drawing/2014/main" id="{87753F59-5457-4436-8866-D1BC8371A53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6" name="Rezervirano mjesto sadržaja 5">
            <a:extLst>
              <a:ext uri="{FF2B5EF4-FFF2-40B4-BE49-F238E27FC236}">
                <a16:creationId xmlns:a16="http://schemas.microsoft.com/office/drawing/2014/main" id="{21F1C906-E50F-4597-BAE8-358B1B0FDA8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7" name="Rezervirano mjesto datuma 6">
            <a:extLst>
              <a:ext uri="{FF2B5EF4-FFF2-40B4-BE49-F238E27FC236}">
                <a16:creationId xmlns:a16="http://schemas.microsoft.com/office/drawing/2014/main" id="{869DE76E-EB5F-4173-80AC-645A84DB58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28.11.2020.</a:t>
            </a:fld>
            <a:endParaRPr lang="hr-HR"/>
          </a:p>
        </p:txBody>
      </p:sp>
      <p:sp>
        <p:nvSpPr>
          <p:cNvPr id="8" name="Rezervirano mjesto podnožja 7">
            <a:extLst>
              <a:ext uri="{FF2B5EF4-FFF2-40B4-BE49-F238E27FC236}">
                <a16:creationId xmlns:a16="http://schemas.microsoft.com/office/drawing/2014/main" id="{CC7E2DCA-C670-4D0B-A248-F11A260098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>
            <a:extLst>
              <a:ext uri="{FF2B5EF4-FFF2-40B4-BE49-F238E27FC236}">
                <a16:creationId xmlns:a16="http://schemas.microsoft.com/office/drawing/2014/main" id="{E3811B74-DD13-446D-84F2-676872799E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668747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E9BEB8E7-C2C6-4AC9-BC85-711B7F8657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datuma 2">
            <a:extLst>
              <a:ext uri="{FF2B5EF4-FFF2-40B4-BE49-F238E27FC236}">
                <a16:creationId xmlns:a16="http://schemas.microsoft.com/office/drawing/2014/main" id="{93F1A601-227B-4EC7-9C6B-2492B5FF96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28.11.2020.</a:t>
            </a:fld>
            <a:endParaRPr lang="hr-HR"/>
          </a:p>
        </p:txBody>
      </p:sp>
      <p:sp>
        <p:nvSpPr>
          <p:cNvPr id="4" name="Rezervirano mjesto podnožja 3">
            <a:extLst>
              <a:ext uri="{FF2B5EF4-FFF2-40B4-BE49-F238E27FC236}">
                <a16:creationId xmlns:a16="http://schemas.microsoft.com/office/drawing/2014/main" id="{0B12969D-25E7-4AB2-8E27-D5F7D908C1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>
            <a:extLst>
              <a:ext uri="{FF2B5EF4-FFF2-40B4-BE49-F238E27FC236}">
                <a16:creationId xmlns:a16="http://schemas.microsoft.com/office/drawing/2014/main" id="{6F9B3B48-D4F3-4B64-B74C-EE13B147C4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54908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>
            <a:extLst>
              <a:ext uri="{FF2B5EF4-FFF2-40B4-BE49-F238E27FC236}">
                <a16:creationId xmlns:a16="http://schemas.microsoft.com/office/drawing/2014/main" id="{B4324AD2-3A9E-4FB8-8C88-13AF8E9B3A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28.11.2020.</a:t>
            </a:fld>
            <a:endParaRPr lang="hr-HR"/>
          </a:p>
        </p:txBody>
      </p:sp>
      <p:sp>
        <p:nvSpPr>
          <p:cNvPr id="3" name="Rezervirano mjesto podnožja 2">
            <a:extLst>
              <a:ext uri="{FF2B5EF4-FFF2-40B4-BE49-F238E27FC236}">
                <a16:creationId xmlns:a16="http://schemas.microsoft.com/office/drawing/2014/main" id="{CB754706-AFE3-4134-AD6F-B4AA90D52B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>
            <a:extLst>
              <a:ext uri="{FF2B5EF4-FFF2-40B4-BE49-F238E27FC236}">
                <a16:creationId xmlns:a16="http://schemas.microsoft.com/office/drawing/2014/main" id="{E016CA90-0035-4A3C-8F5C-D1189A8291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951240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72275C7C-5031-4550-8B6C-33248EE12D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938E616A-6753-4F47-A51D-05589A815B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E60AEC2B-2AF3-477D-8CE9-45DE62163C3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7A021C46-60AD-4D6A-A302-F23CE95615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28.11.2020.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747BE48A-CA45-4D0E-B308-6512B8F89B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F9A4DB45-B07B-4CDA-8122-D3C2AC7315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217301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5EF6A01-E2EE-41B1-94B8-AED9C3D7EE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like 2">
            <a:extLst>
              <a:ext uri="{FF2B5EF4-FFF2-40B4-BE49-F238E27FC236}">
                <a16:creationId xmlns:a16="http://schemas.microsoft.com/office/drawing/2014/main" id="{D2013C2C-02F2-40B2-91ED-8DE2E0966F0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18640B66-2000-4445-A97D-4234CC143EC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5426368A-486B-4F5C-A779-1EA42E2872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28.11.2020.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C2D827F7-7985-409F-ADAB-C0D23592B8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4C4CC536-D4BC-405F-AA75-3493734F39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713601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>
            <a:extLst>
              <a:ext uri="{FF2B5EF4-FFF2-40B4-BE49-F238E27FC236}">
                <a16:creationId xmlns:a16="http://schemas.microsoft.com/office/drawing/2014/main" id="{418D8D67-21AB-4417-81EE-639D1DC4C3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2CD5AEBB-F40F-41BE-A099-02E00A63F16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1372DDB8-F906-4C43-A4F2-DEED08BEA6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F2AD12-8FE9-4D06-A32B-6945BDB86A68}" type="datetimeFigureOut">
              <a:rPr lang="hr-HR" smtClean="0"/>
              <a:t>28.11.2020.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485F271A-8EFD-4BC9-A0B3-E7F25BBF96E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C3C1E344-C03E-4A84-91D8-6DB7009E0E5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7481699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6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hyperlink" Target="https://www.e-sfera.hr/dodatni-digitalni-sadrzaji/ebb77868-ad61-4027-a9b2-c7e2d266c95d/assets/audio/12__unit_03_lesson_3_-_famous_people_from_the_past_.mp3" TargetMode="Externa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e-sfera.hr/dodatni-digitalni-sadrzaji/ebb77868-ad61-4027-a9b2-c7e2d266c95d/" TargetMode="External"/><Relationship Id="rId5" Type="http://schemas.openxmlformats.org/officeDocument/2006/relationships/image" Target="../media/image11.png"/><Relationship Id="rId4" Type="http://schemas.openxmlformats.org/officeDocument/2006/relationships/hyperlink" Target="https://www.e-sfera.hr/dodatni-digitalni-sadrzaji/ad6bdda6-8715-4891-97c7-fc25b9bcab20/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create.kahoot.it/share/ea837af6-cb06-413e-a827-4d21d01f7fe5?fbclid=IwAR34U7y0EJ0GSpaUCTBZW7SEn3D9hkW1N_eSa2XaZdyy3Tumae6WNqFeKXY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lika 4">
            <a:extLst>
              <a:ext uri="{FF2B5EF4-FFF2-40B4-BE49-F238E27FC236}">
                <a16:creationId xmlns:a16="http://schemas.microsoft.com/office/drawing/2014/main" id="{1402CF4B-56E5-42FF-B218-139628C23A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4264" y="1012674"/>
            <a:ext cx="3295581" cy="4410000"/>
          </a:xfrm>
          <a:prstGeom prst="rect">
            <a:avLst/>
          </a:prstGeo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219D025C-7893-4E8A-BC52-A9994456BE5D}"/>
              </a:ext>
            </a:extLst>
          </p:cNvPr>
          <p:cNvSpPr txBox="1"/>
          <p:nvPr/>
        </p:nvSpPr>
        <p:spPr>
          <a:xfrm>
            <a:off x="5563518" y="2153265"/>
            <a:ext cx="629418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hr-HR" sz="4400" b="1" u="sng" dirty="0">
                <a:solidFill>
                  <a:srgbClr val="FF0000"/>
                </a:solidFill>
                <a:ea typeface="Cambria" panose="02040503050406030204" pitchFamily="18" charset="0"/>
              </a:rPr>
              <a:t>UNIT 3; </a:t>
            </a:r>
            <a:br>
              <a:rPr lang="hr-HR" sz="4400" b="1" u="sng" dirty="0">
                <a:solidFill>
                  <a:srgbClr val="FF0000"/>
                </a:solidFill>
                <a:ea typeface="Cambria" panose="02040503050406030204" pitchFamily="18" charset="0"/>
              </a:rPr>
            </a:br>
            <a:r>
              <a:rPr lang="hr-HR" sz="4400" b="1" u="sng" dirty="0" err="1">
                <a:solidFill>
                  <a:srgbClr val="FF0000"/>
                </a:solidFill>
                <a:ea typeface="Cambria" panose="02040503050406030204" pitchFamily="18" charset="0"/>
              </a:rPr>
              <a:t>People</a:t>
            </a:r>
            <a:r>
              <a:rPr lang="hr-HR" sz="4400" b="1" u="sng" dirty="0">
                <a:solidFill>
                  <a:srgbClr val="FF0000"/>
                </a:solidFill>
                <a:ea typeface="Cambria" panose="02040503050406030204" pitchFamily="18" charset="0"/>
              </a:rPr>
              <a:t> </a:t>
            </a:r>
            <a:r>
              <a:rPr lang="hr-HR" sz="4400" b="1" u="sng" dirty="0" err="1">
                <a:solidFill>
                  <a:srgbClr val="FF0000"/>
                </a:solidFill>
                <a:ea typeface="Cambria" panose="02040503050406030204" pitchFamily="18" charset="0"/>
              </a:rPr>
              <a:t>and</a:t>
            </a:r>
            <a:r>
              <a:rPr lang="hr-HR" sz="4400" b="1" u="sng" dirty="0">
                <a:solidFill>
                  <a:srgbClr val="FF0000"/>
                </a:solidFill>
                <a:ea typeface="Cambria" panose="02040503050406030204" pitchFamily="18" charset="0"/>
              </a:rPr>
              <a:t> </a:t>
            </a:r>
            <a:r>
              <a:rPr lang="hr-HR" sz="4400" b="1" u="sng" dirty="0" err="1">
                <a:solidFill>
                  <a:srgbClr val="FF0000"/>
                </a:solidFill>
                <a:ea typeface="Cambria" panose="02040503050406030204" pitchFamily="18" charset="0"/>
              </a:rPr>
              <a:t>places</a:t>
            </a:r>
            <a:endParaRPr lang="hr-HR" sz="4400" b="1" u="sng" dirty="0">
              <a:solidFill>
                <a:srgbClr val="FF0000"/>
              </a:solidFill>
              <a:ea typeface="Cambria" panose="02040503050406030204" pitchFamily="18" charset="0"/>
            </a:endParaRPr>
          </a:p>
        </p:txBody>
      </p:sp>
      <p:sp>
        <p:nvSpPr>
          <p:cNvPr id="7" name="TekstniOkvir 6">
            <a:extLst>
              <a:ext uri="{FF2B5EF4-FFF2-40B4-BE49-F238E27FC236}">
                <a16:creationId xmlns:a16="http://schemas.microsoft.com/office/drawing/2014/main" id="{54F134FF-4759-4BD3-A258-DBE00CE37E81}"/>
              </a:ext>
            </a:extLst>
          </p:cNvPr>
          <p:cNvSpPr txBox="1"/>
          <p:nvPr/>
        </p:nvSpPr>
        <p:spPr>
          <a:xfrm>
            <a:off x="4847423" y="3429000"/>
            <a:ext cx="70102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hr-HR" sz="4400" dirty="0" err="1">
                <a:ea typeface="Cambria" panose="02040503050406030204" pitchFamily="18" charset="0"/>
              </a:rPr>
              <a:t>Famous</a:t>
            </a:r>
            <a:r>
              <a:rPr lang="hr-HR" sz="4400" dirty="0">
                <a:ea typeface="Cambria" panose="02040503050406030204" pitchFamily="18" charset="0"/>
              </a:rPr>
              <a:t> </a:t>
            </a:r>
            <a:r>
              <a:rPr lang="hr-HR" sz="4400" dirty="0" err="1">
                <a:ea typeface="Cambria" panose="02040503050406030204" pitchFamily="18" charset="0"/>
              </a:rPr>
              <a:t>people</a:t>
            </a:r>
            <a:r>
              <a:rPr lang="hr-HR" sz="4400" dirty="0">
                <a:ea typeface="Cambria" panose="02040503050406030204" pitchFamily="18" charset="0"/>
              </a:rPr>
              <a:t> </a:t>
            </a:r>
            <a:r>
              <a:rPr lang="hr-HR" sz="4400" dirty="0" err="1">
                <a:ea typeface="Cambria" panose="02040503050406030204" pitchFamily="18" charset="0"/>
              </a:rPr>
              <a:t>from</a:t>
            </a:r>
            <a:r>
              <a:rPr lang="hr-HR" sz="4400" dirty="0">
                <a:ea typeface="Cambria" panose="02040503050406030204" pitchFamily="18" charset="0"/>
              </a:rPr>
              <a:t> </a:t>
            </a:r>
            <a:r>
              <a:rPr lang="hr-HR" sz="4400" dirty="0" err="1">
                <a:ea typeface="Cambria" panose="02040503050406030204" pitchFamily="18" charset="0"/>
              </a:rPr>
              <a:t>the</a:t>
            </a:r>
            <a:r>
              <a:rPr lang="hr-HR" sz="4400" dirty="0">
                <a:ea typeface="Cambria" panose="02040503050406030204" pitchFamily="18" charset="0"/>
              </a:rPr>
              <a:t> past</a:t>
            </a:r>
          </a:p>
        </p:txBody>
      </p:sp>
      <p:pic>
        <p:nvPicPr>
          <p:cNvPr id="8" name="Slika 7">
            <a:extLst>
              <a:ext uri="{FF2B5EF4-FFF2-40B4-BE49-F238E27FC236}">
                <a16:creationId xmlns:a16="http://schemas.microsoft.com/office/drawing/2014/main" id="{18265CAC-98F9-4759-8430-FB78BED8A42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20377" y="4328426"/>
            <a:ext cx="5882640" cy="1094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3532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B7889F66-CCBB-4BC4-8656-0552E49AE5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73037" y="101747"/>
            <a:ext cx="6019800" cy="52133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40.</a:t>
            </a: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48" y="-2235"/>
            <a:ext cx="5102456" cy="6859040"/>
          </a:xfrm>
          <a:prstGeom prst="rect">
            <a:avLst/>
          </a:prstGeom>
        </p:spPr>
      </p:pic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B6F6218F-B4B9-406F-B418-980485A9DCA8}"/>
              </a:ext>
            </a:extLst>
          </p:cNvPr>
          <p:cNvSpPr txBox="1">
            <a:spLocks/>
          </p:cNvSpPr>
          <p:nvPr/>
        </p:nvSpPr>
        <p:spPr>
          <a:xfrm>
            <a:off x="5273037" y="387043"/>
            <a:ext cx="6918963" cy="3270557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Who was </a:t>
            </a:r>
            <a:r>
              <a:rPr lang="en-US" sz="2000" b="1" dirty="0" err="1"/>
              <a:t>Dražen</a:t>
            </a:r>
            <a:r>
              <a:rPr lang="en-US" sz="2000" b="1" dirty="0"/>
              <a:t> </a:t>
            </a:r>
            <a:r>
              <a:rPr lang="en-US" sz="2000" b="1" dirty="0" err="1"/>
              <a:t>Petrović</a:t>
            </a:r>
            <a:r>
              <a:rPr lang="en-US" sz="2000" b="1" dirty="0"/>
              <a:t>? </a:t>
            </a:r>
            <a:br>
              <a:rPr lang="hr-HR" sz="2000" b="1" dirty="0"/>
            </a:br>
            <a:r>
              <a:rPr lang="hr-HR" sz="2000" i="1" dirty="0"/>
              <a:t>Tko je bio Dražen Petrović?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What did he do?</a:t>
            </a:r>
            <a:br>
              <a:rPr lang="hr-HR" sz="2000" b="1" dirty="0"/>
            </a:br>
            <a:r>
              <a:rPr lang="hr-HR" sz="2000" i="1" dirty="0"/>
              <a:t>Čime se on bavio?</a:t>
            </a:r>
            <a:endParaRPr lang="en-US" sz="2000" b="1" dirty="0"/>
          </a:p>
          <a:p>
            <a:pPr marL="0" indent="0">
              <a:buNone/>
            </a:pPr>
            <a:r>
              <a:rPr lang="en-US" sz="2000" b="1" dirty="0"/>
              <a:t>Where did he play? </a:t>
            </a:r>
            <a:br>
              <a:rPr lang="hr-HR" sz="2000" b="1" dirty="0"/>
            </a:br>
            <a:r>
              <a:rPr lang="hr-HR" sz="2000" i="1" dirty="0"/>
              <a:t>Gdje je igrao?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Where did Abraham</a:t>
            </a:r>
            <a:r>
              <a:rPr lang="hr-HR" sz="2000" b="1" dirty="0"/>
              <a:t> </a:t>
            </a:r>
            <a:r>
              <a:rPr lang="en-US" sz="2000" b="1" dirty="0"/>
              <a:t>Lincoln live? </a:t>
            </a:r>
            <a:br>
              <a:rPr lang="hr-HR" sz="2000" b="1" dirty="0"/>
            </a:br>
            <a:r>
              <a:rPr lang="hr-HR" sz="2000" i="1" dirty="0"/>
              <a:t>Gdje je živio Abraham Lincoln?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Who were Marie and Pierre</a:t>
            </a:r>
            <a:r>
              <a:rPr lang="hr-HR" sz="2000" b="1" dirty="0"/>
              <a:t> </a:t>
            </a:r>
            <a:r>
              <a:rPr lang="en-US" sz="2000" b="1" dirty="0"/>
              <a:t>Currie?</a:t>
            </a:r>
            <a:br>
              <a:rPr lang="hr-HR" sz="2000" i="1" dirty="0"/>
            </a:br>
            <a:r>
              <a:rPr lang="hr-HR" sz="2000" i="1" dirty="0"/>
              <a:t>Tko su bili Marie i Pierre </a:t>
            </a:r>
            <a:r>
              <a:rPr lang="hr-HR" sz="2000" i="1" dirty="0" err="1"/>
              <a:t>Currie</a:t>
            </a:r>
            <a:r>
              <a:rPr lang="hr-HR" sz="2000" i="1" dirty="0"/>
              <a:t>?</a:t>
            </a:r>
          </a:p>
        </p:txBody>
      </p:sp>
      <p:pic>
        <p:nvPicPr>
          <p:cNvPr id="5" name="Slika 4">
            <a:extLst>
              <a:ext uri="{FF2B5EF4-FFF2-40B4-BE49-F238E27FC236}">
                <a16:creationId xmlns:a16="http://schemas.microsoft.com/office/drawing/2014/main" id="{72AE7C1D-5607-4CEB-AE1E-139EED7CDD5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902" y="527435"/>
            <a:ext cx="8965264" cy="6260329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20" name="Rezervirano mjesto sadržaja 2">
            <a:extLst>
              <a:ext uri="{FF2B5EF4-FFF2-40B4-BE49-F238E27FC236}">
                <a16:creationId xmlns:a16="http://schemas.microsoft.com/office/drawing/2014/main" id="{D0E8C31A-1C5F-46AD-B04E-1618DD714657}"/>
              </a:ext>
            </a:extLst>
          </p:cNvPr>
          <p:cNvSpPr txBox="1">
            <a:spLocks/>
          </p:cNvSpPr>
          <p:nvPr/>
        </p:nvSpPr>
        <p:spPr>
          <a:xfrm>
            <a:off x="9323424" y="23339"/>
            <a:ext cx="2600318" cy="68590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100" b="1" dirty="0"/>
              <a:t>Read the statements. Are they true or false?</a:t>
            </a:r>
            <a:br>
              <a:rPr lang="hr-HR" sz="2100" b="1" dirty="0"/>
            </a:br>
            <a:r>
              <a:rPr lang="hr-HR" sz="2100" i="1" dirty="0"/>
              <a:t>Pročitaj rečenice. Misliš li da su točne ili netočne?</a:t>
            </a:r>
          </a:p>
          <a:p>
            <a:pPr marL="0" indent="0">
              <a:buNone/>
            </a:pPr>
            <a:r>
              <a:rPr lang="en-US" sz="2100" b="1" dirty="0"/>
              <a:t>Listen to the recording and check your answers</a:t>
            </a:r>
            <a:r>
              <a:rPr lang="hr-HR" sz="2100" b="1" dirty="0"/>
              <a:t>.</a:t>
            </a:r>
            <a:br>
              <a:rPr lang="hr-HR" sz="2100" b="1" dirty="0"/>
            </a:br>
            <a:r>
              <a:rPr lang="hr-HR" sz="2100" i="1" dirty="0"/>
              <a:t>Poslušaj zvučni zapis na sljedećoj poveznici i provjeri jesi li bio u pravu.</a:t>
            </a:r>
            <a:br>
              <a:rPr lang="hr-HR" sz="2100" i="1" dirty="0"/>
            </a:br>
            <a:r>
              <a:rPr lang="hr-HR" sz="2100" i="1" dirty="0">
                <a:hlinkClick r:id="rId6"/>
              </a:rPr>
              <a:t>https://www.e-sfera.hr/dodatni-digitalni-sadrzaji/ebb77868-ad61-4027-a9b2-c7e2d266c95d/assets/audio/12__unit_03_lesson_3_-_famous_people_from_the_past_.mp3</a:t>
            </a:r>
            <a:endParaRPr lang="hr-HR" sz="2100" i="1" dirty="0"/>
          </a:p>
          <a:p>
            <a:pPr marL="0" indent="0">
              <a:buNone/>
            </a:pPr>
            <a:endParaRPr lang="hr-HR" sz="2100" i="1" dirty="0"/>
          </a:p>
          <a:p>
            <a:pPr marL="0" indent="0">
              <a:buNone/>
            </a:pPr>
            <a:endParaRPr lang="hr-HR" sz="2100" i="1" dirty="0"/>
          </a:p>
          <a:p>
            <a:pPr>
              <a:buFontTx/>
              <a:buChar char="-"/>
            </a:pPr>
            <a:endParaRPr lang="hr-HR" sz="2100" b="1" dirty="0"/>
          </a:p>
        </p:txBody>
      </p:sp>
      <p:pic>
        <p:nvPicPr>
          <p:cNvPr id="12" name="06_12_Famous_people_from_the_past">
            <a:hlinkClick r:id="" action="ppaction://media"/>
            <a:extLst>
              <a:ext uri="{FF2B5EF4-FFF2-40B4-BE49-F238E27FC236}">
                <a16:creationId xmlns:a16="http://schemas.microsoft.com/office/drawing/2014/main" id="{8EAC65FC-F737-453F-B7A5-5D3FAB4DE6D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411729" y="3657600"/>
            <a:ext cx="609600" cy="609600"/>
          </a:xfrm>
          <a:prstGeom prst="rect">
            <a:avLst/>
          </a:prstGeom>
        </p:spPr>
      </p:pic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id="{B6BFA793-E8F8-4E62-A8F3-82954DD87C2D}"/>
              </a:ext>
            </a:extLst>
          </p:cNvPr>
          <p:cNvSpPr txBox="1">
            <a:spLocks/>
          </p:cNvSpPr>
          <p:nvPr/>
        </p:nvSpPr>
        <p:spPr>
          <a:xfrm>
            <a:off x="7961970" y="1914889"/>
            <a:ext cx="1604403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600" i="1" dirty="0">
                <a:solidFill>
                  <a:srgbClr val="FF0000"/>
                </a:solidFill>
              </a:rPr>
              <a:t>F</a:t>
            </a:r>
          </a:p>
        </p:txBody>
      </p:sp>
      <p:sp>
        <p:nvSpPr>
          <p:cNvPr id="24" name="Rezervirano mjesto sadržaja 2">
            <a:extLst>
              <a:ext uri="{FF2B5EF4-FFF2-40B4-BE49-F238E27FC236}">
                <a16:creationId xmlns:a16="http://schemas.microsoft.com/office/drawing/2014/main" id="{7408E8A2-A586-45A6-BE82-918B8DF9E106}"/>
              </a:ext>
            </a:extLst>
          </p:cNvPr>
          <p:cNvSpPr txBox="1">
            <a:spLocks/>
          </p:cNvSpPr>
          <p:nvPr/>
        </p:nvSpPr>
        <p:spPr>
          <a:xfrm>
            <a:off x="7961969" y="2477208"/>
            <a:ext cx="1604403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600" i="1" dirty="0">
                <a:solidFill>
                  <a:srgbClr val="FF0000"/>
                </a:solidFill>
              </a:rPr>
              <a:t>T</a:t>
            </a:r>
          </a:p>
        </p:txBody>
      </p:sp>
      <p:sp>
        <p:nvSpPr>
          <p:cNvPr id="25" name="Rezervirano mjesto sadržaja 2">
            <a:extLst>
              <a:ext uri="{FF2B5EF4-FFF2-40B4-BE49-F238E27FC236}">
                <a16:creationId xmlns:a16="http://schemas.microsoft.com/office/drawing/2014/main" id="{317BFC73-4F1C-40C1-B070-1D05F91E6C33}"/>
              </a:ext>
            </a:extLst>
          </p:cNvPr>
          <p:cNvSpPr txBox="1">
            <a:spLocks/>
          </p:cNvSpPr>
          <p:nvPr/>
        </p:nvSpPr>
        <p:spPr>
          <a:xfrm>
            <a:off x="7961969" y="3111049"/>
            <a:ext cx="1604403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600" i="1" dirty="0">
                <a:solidFill>
                  <a:srgbClr val="FF0000"/>
                </a:solidFill>
              </a:rPr>
              <a:t>F</a:t>
            </a:r>
          </a:p>
        </p:txBody>
      </p:sp>
      <p:sp>
        <p:nvSpPr>
          <p:cNvPr id="26" name="Rezervirano mjesto sadržaja 2">
            <a:extLst>
              <a:ext uri="{FF2B5EF4-FFF2-40B4-BE49-F238E27FC236}">
                <a16:creationId xmlns:a16="http://schemas.microsoft.com/office/drawing/2014/main" id="{77341658-E35C-47D4-9B26-A5B29449074E}"/>
              </a:ext>
            </a:extLst>
          </p:cNvPr>
          <p:cNvSpPr txBox="1">
            <a:spLocks/>
          </p:cNvSpPr>
          <p:nvPr/>
        </p:nvSpPr>
        <p:spPr>
          <a:xfrm>
            <a:off x="7960972" y="3717688"/>
            <a:ext cx="1604403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600" i="1" dirty="0">
                <a:solidFill>
                  <a:srgbClr val="FF0000"/>
                </a:solidFill>
              </a:rPr>
              <a:t>F</a:t>
            </a:r>
          </a:p>
        </p:txBody>
      </p:sp>
      <p:sp>
        <p:nvSpPr>
          <p:cNvPr id="27" name="Rezervirano mjesto sadržaja 2">
            <a:extLst>
              <a:ext uri="{FF2B5EF4-FFF2-40B4-BE49-F238E27FC236}">
                <a16:creationId xmlns:a16="http://schemas.microsoft.com/office/drawing/2014/main" id="{4AF9F538-576C-490E-9BAB-32DEF4B3767E}"/>
              </a:ext>
            </a:extLst>
          </p:cNvPr>
          <p:cNvSpPr txBox="1">
            <a:spLocks/>
          </p:cNvSpPr>
          <p:nvPr/>
        </p:nvSpPr>
        <p:spPr>
          <a:xfrm>
            <a:off x="7960971" y="4331334"/>
            <a:ext cx="1604403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600" i="1" dirty="0">
                <a:solidFill>
                  <a:srgbClr val="FF0000"/>
                </a:solidFill>
              </a:rPr>
              <a:t>T</a:t>
            </a:r>
          </a:p>
        </p:txBody>
      </p:sp>
      <p:sp>
        <p:nvSpPr>
          <p:cNvPr id="28" name="Rezervirano mjesto sadržaja 2">
            <a:extLst>
              <a:ext uri="{FF2B5EF4-FFF2-40B4-BE49-F238E27FC236}">
                <a16:creationId xmlns:a16="http://schemas.microsoft.com/office/drawing/2014/main" id="{FC782979-7D89-44B4-A5BF-9002BBDBF618}"/>
              </a:ext>
            </a:extLst>
          </p:cNvPr>
          <p:cNvSpPr txBox="1">
            <a:spLocks/>
          </p:cNvSpPr>
          <p:nvPr/>
        </p:nvSpPr>
        <p:spPr>
          <a:xfrm>
            <a:off x="7960971" y="4923828"/>
            <a:ext cx="1604403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600" i="1" dirty="0">
                <a:solidFill>
                  <a:srgbClr val="FF0000"/>
                </a:solidFill>
              </a:rPr>
              <a:t>F</a:t>
            </a:r>
          </a:p>
        </p:txBody>
      </p:sp>
      <p:sp>
        <p:nvSpPr>
          <p:cNvPr id="29" name="Rezervirano mjesto sadržaja 2">
            <a:extLst>
              <a:ext uri="{FF2B5EF4-FFF2-40B4-BE49-F238E27FC236}">
                <a16:creationId xmlns:a16="http://schemas.microsoft.com/office/drawing/2014/main" id="{847E1E9B-04FA-483E-9761-4BF144184410}"/>
              </a:ext>
            </a:extLst>
          </p:cNvPr>
          <p:cNvSpPr txBox="1">
            <a:spLocks/>
          </p:cNvSpPr>
          <p:nvPr/>
        </p:nvSpPr>
        <p:spPr>
          <a:xfrm>
            <a:off x="7960970" y="5534028"/>
            <a:ext cx="1604403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600" i="1" dirty="0">
                <a:solidFill>
                  <a:srgbClr val="FF0000"/>
                </a:solidFill>
              </a:rPr>
              <a:t>F</a:t>
            </a:r>
          </a:p>
        </p:txBody>
      </p:sp>
      <p:sp>
        <p:nvSpPr>
          <p:cNvPr id="30" name="Rezervirano mjesto sadržaja 2">
            <a:extLst>
              <a:ext uri="{FF2B5EF4-FFF2-40B4-BE49-F238E27FC236}">
                <a16:creationId xmlns:a16="http://schemas.microsoft.com/office/drawing/2014/main" id="{19735BD5-D79A-459F-9FA2-741C6763C17C}"/>
              </a:ext>
            </a:extLst>
          </p:cNvPr>
          <p:cNvSpPr txBox="1">
            <a:spLocks/>
          </p:cNvSpPr>
          <p:nvPr/>
        </p:nvSpPr>
        <p:spPr>
          <a:xfrm>
            <a:off x="7960970" y="6126522"/>
            <a:ext cx="1604403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600" i="1" dirty="0">
                <a:solidFill>
                  <a:srgbClr val="FF0000"/>
                </a:solidFill>
              </a:rPr>
              <a:t>F</a:t>
            </a:r>
          </a:p>
        </p:txBody>
      </p:sp>
    </p:spTree>
    <p:extLst>
      <p:ext uri="{BB962C8B-B14F-4D97-AF65-F5344CB8AC3E}">
        <p14:creationId xmlns:p14="http://schemas.microsoft.com/office/powerpoint/2010/main" val="2122178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2" dur="45309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3" grpId="0" build="p"/>
      <p:bldP spid="15" grpId="0" build="p"/>
      <p:bldP spid="20" grpId="0" build="p"/>
      <p:bldP spid="22" grpId="0" build="p"/>
      <p:bldP spid="24" grpId="0" build="p"/>
      <p:bldP spid="25" grpId="0" build="p"/>
      <p:bldP spid="26" grpId="0" build="p"/>
      <p:bldP spid="27" grpId="0" build="p"/>
      <p:bldP spid="28" grpId="0" build="p"/>
      <p:bldP spid="29" grpId="0" build="p"/>
      <p:bldP spid="30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B7889F66-CCBB-4BC4-8656-0552E49AE5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73037" y="101747"/>
            <a:ext cx="6019800" cy="52133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hr-HR" sz="2000" b="1" dirty="0"/>
              <a:t>On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next</a:t>
            </a:r>
            <a:r>
              <a:rPr lang="hr-HR" sz="2000" b="1" dirty="0"/>
              <a:t> </a:t>
            </a:r>
            <a:r>
              <a:rPr lang="hr-HR" sz="2000" b="1" dirty="0" err="1"/>
              <a:t>page</a:t>
            </a:r>
            <a:r>
              <a:rPr lang="hr-HR" sz="2000" b="1" dirty="0"/>
              <a:t>....</a:t>
            </a: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48" y="17959"/>
            <a:ext cx="5102456" cy="6818652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72AE7C1D-5607-4CEB-AE1E-139EED7CDD5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8164" y="2312944"/>
            <a:ext cx="8115578" cy="2510640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20" name="Rezervirano mjesto sadržaja 2">
            <a:extLst>
              <a:ext uri="{FF2B5EF4-FFF2-40B4-BE49-F238E27FC236}">
                <a16:creationId xmlns:a16="http://schemas.microsoft.com/office/drawing/2014/main" id="{D0E8C31A-1C5F-46AD-B04E-1618DD714657}"/>
              </a:ext>
            </a:extLst>
          </p:cNvPr>
          <p:cNvSpPr txBox="1">
            <a:spLocks/>
          </p:cNvSpPr>
          <p:nvPr/>
        </p:nvSpPr>
        <p:spPr>
          <a:xfrm>
            <a:off x="5273037" y="1558665"/>
            <a:ext cx="6650705" cy="65298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100" b="1" dirty="0"/>
              <a:t>How do </a:t>
            </a:r>
            <a:r>
              <a:rPr lang="hr-HR" sz="2100" b="1" dirty="0" err="1"/>
              <a:t>we</a:t>
            </a:r>
            <a:r>
              <a:rPr lang="hr-HR" sz="2100" b="1" dirty="0"/>
              <a:t> talk </a:t>
            </a:r>
            <a:r>
              <a:rPr lang="hr-HR" sz="2100" b="1" dirty="0" err="1"/>
              <a:t>about</a:t>
            </a:r>
            <a:r>
              <a:rPr lang="hr-HR" sz="2100" b="1" dirty="0"/>
              <a:t> </a:t>
            </a:r>
            <a:r>
              <a:rPr lang="hr-HR" sz="2100" b="1" dirty="0" err="1"/>
              <a:t>the</a:t>
            </a:r>
            <a:r>
              <a:rPr lang="hr-HR" sz="2100" b="1" dirty="0"/>
              <a:t> past?</a:t>
            </a:r>
            <a:br>
              <a:rPr lang="hr-HR" sz="2100" b="1" dirty="0"/>
            </a:br>
            <a:r>
              <a:rPr lang="hr-HR" sz="2100" i="1" dirty="0"/>
              <a:t>Kako izričemo prošlost?</a:t>
            </a:r>
            <a:br>
              <a:rPr lang="hr-HR" sz="2100" i="1" dirty="0"/>
            </a:br>
            <a:endParaRPr lang="hr-HR" sz="2100" i="1" dirty="0"/>
          </a:p>
          <a:p>
            <a:pPr marL="0" indent="0">
              <a:buNone/>
            </a:pPr>
            <a:endParaRPr lang="hr-HR" sz="2100" i="1" dirty="0"/>
          </a:p>
          <a:p>
            <a:pPr>
              <a:buFontTx/>
              <a:buChar char="-"/>
            </a:pPr>
            <a:endParaRPr lang="hr-HR" sz="2100" b="1" dirty="0"/>
          </a:p>
        </p:txBody>
      </p:sp>
      <p:sp>
        <p:nvSpPr>
          <p:cNvPr id="16" name="Rezervirano mjesto sadržaja 2">
            <a:extLst>
              <a:ext uri="{FF2B5EF4-FFF2-40B4-BE49-F238E27FC236}">
                <a16:creationId xmlns:a16="http://schemas.microsoft.com/office/drawing/2014/main" id="{62DB6F69-D0B0-4FC2-AB9E-653946707F41}"/>
              </a:ext>
            </a:extLst>
          </p:cNvPr>
          <p:cNvSpPr txBox="1">
            <a:spLocks/>
          </p:cNvSpPr>
          <p:nvPr/>
        </p:nvSpPr>
        <p:spPr>
          <a:xfrm>
            <a:off x="5123804" y="4983074"/>
            <a:ext cx="6799938" cy="22439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100" i="1" dirty="0"/>
              <a:t>Pravilnim glagolima dodajemo nastavak –d/</a:t>
            </a:r>
            <a:r>
              <a:rPr lang="hr-HR" sz="2100" i="1" dirty="0" err="1"/>
              <a:t>ed</a:t>
            </a:r>
            <a:r>
              <a:rPr lang="hr-HR" sz="2100" i="1" dirty="0"/>
              <a:t>.</a:t>
            </a:r>
          </a:p>
          <a:p>
            <a:pPr marL="0" indent="0">
              <a:buNone/>
            </a:pPr>
            <a:endParaRPr lang="hr-HR" sz="2100" i="1" dirty="0"/>
          </a:p>
          <a:p>
            <a:pPr>
              <a:buFontTx/>
              <a:buChar char="-"/>
            </a:pPr>
            <a:endParaRPr lang="hr-HR" sz="2100" b="1" dirty="0"/>
          </a:p>
        </p:txBody>
      </p:sp>
    </p:spTree>
    <p:extLst>
      <p:ext uri="{BB962C8B-B14F-4D97-AF65-F5344CB8AC3E}">
        <p14:creationId xmlns:p14="http://schemas.microsoft.com/office/powerpoint/2010/main" val="390753070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20" grpId="0" build="p"/>
      <p:bldP spid="16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>
            <a:extLst>
              <a:ext uri="{FF2B5EF4-FFF2-40B4-BE49-F238E27FC236}">
                <a16:creationId xmlns:a16="http://schemas.microsoft.com/office/drawing/2014/main" id="{364F0D10-6C93-4798-9B51-7751146444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73" y="11968"/>
            <a:ext cx="5088083" cy="6811762"/>
          </a:xfrm>
          <a:prstGeom prst="rect">
            <a:avLst/>
          </a:prstGeom>
        </p:spPr>
      </p:pic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62F6632F-846C-4F02-B56B-82805BD5B26E}"/>
              </a:ext>
            </a:extLst>
          </p:cNvPr>
          <p:cNvSpPr txBox="1">
            <a:spLocks/>
          </p:cNvSpPr>
          <p:nvPr/>
        </p:nvSpPr>
        <p:spPr>
          <a:xfrm>
            <a:off x="5119219" y="65348"/>
            <a:ext cx="6878653" cy="378591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100" b="1" dirty="0">
                <a:ea typeface="Cambria" panose="02040503050406030204" pitchFamily="18" charset="0"/>
              </a:rPr>
              <a:t>Open </a:t>
            </a:r>
            <a:r>
              <a:rPr lang="hr-HR" sz="2100" b="1" dirty="0" err="1">
                <a:ea typeface="Cambria" panose="02040503050406030204" pitchFamily="18" charset="0"/>
              </a:rPr>
              <a:t>your</a:t>
            </a:r>
            <a:r>
              <a:rPr lang="hr-HR" sz="2100" b="1" dirty="0">
                <a:ea typeface="Cambria" panose="02040503050406030204" pitchFamily="18" charset="0"/>
              </a:rPr>
              <a:t> </a:t>
            </a:r>
            <a:r>
              <a:rPr lang="hr-HR" sz="2100" b="1" dirty="0" err="1">
                <a:ea typeface="Cambria" panose="02040503050406030204" pitchFamily="18" charset="0"/>
              </a:rPr>
              <a:t>exercise</a:t>
            </a:r>
            <a:r>
              <a:rPr lang="hr-HR" sz="2100" b="1" dirty="0">
                <a:ea typeface="Cambria" panose="02040503050406030204" pitchFamily="18" charset="0"/>
              </a:rPr>
              <a:t> </a:t>
            </a:r>
            <a:r>
              <a:rPr lang="hr-HR" sz="2100" b="1" dirty="0" err="1">
                <a:ea typeface="Cambria" panose="02040503050406030204" pitchFamily="18" charset="0"/>
              </a:rPr>
              <a:t>book</a:t>
            </a:r>
            <a:r>
              <a:rPr lang="hr-HR" sz="2100" b="1" dirty="0">
                <a:ea typeface="Cambria" panose="02040503050406030204" pitchFamily="18" charset="0"/>
              </a:rPr>
              <a:t>, </a:t>
            </a:r>
            <a:r>
              <a:rPr lang="hr-HR" sz="2100" b="1" dirty="0" err="1">
                <a:ea typeface="Cambria" panose="02040503050406030204" pitchFamily="18" charset="0"/>
              </a:rPr>
              <a:t>page</a:t>
            </a:r>
            <a:r>
              <a:rPr lang="hr-HR" sz="2100" b="1" dirty="0">
                <a:ea typeface="Cambria" panose="02040503050406030204" pitchFamily="18" charset="0"/>
              </a:rPr>
              <a:t> 34!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hr-HR" sz="2000" i="1" dirty="0">
              <a:solidFill>
                <a:schemeClr val="bg1">
                  <a:lumMod val="50000"/>
                </a:schemeClr>
              </a:solidFill>
              <a:latin typeface="Avenir Next LT Pro" panose="020B0504020202020204" pitchFamily="34" charset="-18"/>
            </a:endParaRPr>
          </a:p>
        </p:txBody>
      </p:sp>
      <p:pic>
        <p:nvPicPr>
          <p:cNvPr id="3" name="Slika 2">
            <a:extLst>
              <a:ext uri="{FF2B5EF4-FFF2-40B4-BE49-F238E27FC236}">
                <a16:creationId xmlns:a16="http://schemas.microsoft.com/office/drawing/2014/main" id="{DCB64642-CE4F-4D9C-A92A-9A8EF9D7D4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21" y="557561"/>
            <a:ext cx="8664172" cy="5932449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D59C0E6F-A8FA-4180-809C-0B238788105A}"/>
              </a:ext>
            </a:extLst>
          </p:cNvPr>
          <p:cNvSpPr txBox="1">
            <a:spLocks/>
          </p:cNvSpPr>
          <p:nvPr/>
        </p:nvSpPr>
        <p:spPr>
          <a:xfrm>
            <a:off x="9067056" y="443939"/>
            <a:ext cx="2896166" cy="63131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100" b="1" dirty="0" err="1"/>
              <a:t>Read</a:t>
            </a:r>
            <a:r>
              <a:rPr lang="hr-HR" sz="2100" b="1" dirty="0"/>
              <a:t> </a:t>
            </a:r>
            <a:r>
              <a:rPr lang="hr-HR" sz="2100" b="1" dirty="0" err="1"/>
              <a:t>the</a:t>
            </a:r>
            <a:r>
              <a:rPr lang="hr-HR" sz="2100" b="1" dirty="0"/>
              <a:t> </a:t>
            </a:r>
            <a:r>
              <a:rPr lang="hr-HR" sz="2100" b="1" dirty="0" err="1"/>
              <a:t>dialogue</a:t>
            </a:r>
            <a:r>
              <a:rPr lang="hr-HR" sz="2100" b="1" dirty="0"/>
              <a:t>. Put </a:t>
            </a:r>
            <a:r>
              <a:rPr lang="hr-HR" sz="2100" b="1" dirty="0" err="1"/>
              <a:t>the</a:t>
            </a:r>
            <a:r>
              <a:rPr lang="hr-HR" sz="2100" b="1" dirty="0"/>
              <a:t> </a:t>
            </a:r>
            <a:r>
              <a:rPr lang="hr-HR" sz="2100" b="1" dirty="0" err="1"/>
              <a:t>verbs</a:t>
            </a:r>
            <a:r>
              <a:rPr lang="hr-HR" sz="2100" b="1" dirty="0"/>
              <a:t> </a:t>
            </a:r>
            <a:r>
              <a:rPr lang="hr-HR" sz="2100" b="1" dirty="0" err="1"/>
              <a:t>into</a:t>
            </a:r>
            <a:r>
              <a:rPr lang="hr-HR" sz="2100" b="1" dirty="0"/>
              <a:t> </a:t>
            </a:r>
            <a:r>
              <a:rPr lang="hr-HR" sz="2100" b="1" dirty="0" err="1"/>
              <a:t>the</a:t>
            </a:r>
            <a:r>
              <a:rPr lang="hr-HR" sz="2100" b="1" dirty="0"/>
              <a:t> past </a:t>
            </a:r>
            <a:r>
              <a:rPr lang="hr-HR" sz="2100" b="1" dirty="0" err="1"/>
              <a:t>tense</a:t>
            </a:r>
            <a:r>
              <a:rPr lang="hr-HR" sz="2100" b="1" dirty="0"/>
              <a:t>.</a:t>
            </a:r>
            <a:br>
              <a:rPr lang="hr-HR" sz="2100" b="1" dirty="0"/>
            </a:br>
            <a:r>
              <a:rPr lang="hr-HR" sz="2100" i="1" dirty="0"/>
              <a:t>Prisjeti se kako dobivamo PAST TENSE glagola i nadopuni tekst u radnoj bilježnici.</a:t>
            </a:r>
          </a:p>
          <a:p>
            <a:pPr>
              <a:buFontTx/>
              <a:buChar char="-"/>
            </a:pPr>
            <a:endParaRPr lang="hr-HR" sz="2100" b="1" dirty="0"/>
          </a:p>
        </p:txBody>
      </p:sp>
      <p:sp>
        <p:nvSpPr>
          <p:cNvPr id="20" name="Rezervirano mjesto sadržaja 2">
            <a:extLst>
              <a:ext uri="{FF2B5EF4-FFF2-40B4-BE49-F238E27FC236}">
                <a16:creationId xmlns:a16="http://schemas.microsoft.com/office/drawing/2014/main" id="{FF864BA6-1258-495E-8803-318D35CA8F4A}"/>
              </a:ext>
            </a:extLst>
          </p:cNvPr>
          <p:cNvSpPr txBox="1">
            <a:spLocks/>
          </p:cNvSpPr>
          <p:nvPr/>
        </p:nvSpPr>
        <p:spPr>
          <a:xfrm>
            <a:off x="1714708" y="1500733"/>
            <a:ext cx="2343326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400" i="1" dirty="0" err="1">
                <a:solidFill>
                  <a:srgbClr val="FF0000"/>
                </a:solidFill>
              </a:rPr>
              <a:t>was</a:t>
            </a:r>
            <a:endParaRPr lang="hr-HR" sz="2400" i="1" dirty="0">
              <a:solidFill>
                <a:srgbClr val="FF0000"/>
              </a:solidFill>
            </a:endParaRPr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7DE9CEEC-7920-40F3-AE1E-5E9EB56ADAFC}"/>
              </a:ext>
            </a:extLst>
          </p:cNvPr>
          <p:cNvSpPr txBox="1">
            <a:spLocks/>
          </p:cNvSpPr>
          <p:nvPr/>
        </p:nvSpPr>
        <p:spPr>
          <a:xfrm>
            <a:off x="1220337" y="1838421"/>
            <a:ext cx="2343326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400" i="1" dirty="0" err="1">
                <a:solidFill>
                  <a:srgbClr val="FF0000"/>
                </a:solidFill>
              </a:rPr>
              <a:t>lived</a:t>
            </a:r>
            <a:endParaRPr lang="hr-HR" sz="2400" i="1" dirty="0">
              <a:solidFill>
                <a:srgbClr val="FF0000"/>
              </a:solidFill>
            </a:endParaRPr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A096F9F4-52CB-4BAC-A124-53846004C879}"/>
              </a:ext>
            </a:extLst>
          </p:cNvPr>
          <p:cNvSpPr txBox="1">
            <a:spLocks/>
          </p:cNvSpPr>
          <p:nvPr/>
        </p:nvSpPr>
        <p:spPr>
          <a:xfrm>
            <a:off x="2336653" y="2173998"/>
            <a:ext cx="2343326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400" i="1" dirty="0" err="1">
                <a:solidFill>
                  <a:srgbClr val="FF0000"/>
                </a:solidFill>
              </a:rPr>
              <a:t>lived</a:t>
            </a:r>
            <a:endParaRPr lang="hr-HR" sz="2400" i="1" dirty="0">
              <a:solidFill>
                <a:srgbClr val="FF0000"/>
              </a:solidFill>
            </a:endParaRPr>
          </a:p>
        </p:txBody>
      </p:sp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08E34251-0094-4880-B4ED-570515DD7987}"/>
              </a:ext>
            </a:extLst>
          </p:cNvPr>
          <p:cNvSpPr txBox="1">
            <a:spLocks/>
          </p:cNvSpPr>
          <p:nvPr/>
        </p:nvSpPr>
        <p:spPr>
          <a:xfrm>
            <a:off x="1294682" y="2511686"/>
            <a:ext cx="2343326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400" i="1" dirty="0" err="1">
                <a:solidFill>
                  <a:srgbClr val="FF0000"/>
                </a:solidFill>
              </a:rPr>
              <a:t>was</a:t>
            </a:r>
            <a:endParaRPr lang="hr-HR" sz="2400" i="1" dirty="0">
              <a:solidFill>
                <a:srgbClr val="FF0000"/>
              </a:solidFill>
            </a:endParaRPr>
          </a:p>
        </p:txBody>
      </p:sp>
      <p:sp>
        <p:nvSpPr>
          <p:cNvPr id="14" name="Rezervirano mjesto sadržaja 2">
            <a:extLst>
              <a:ext uri="{FF2B5EF4-FFF2-40B4-BE49-F238E27FC236}">
                <a16:creationId xmlns:a16="http://schemas.microsoft.com/office/drawing/2014/main" id="{3CD06AAF-03B8-4E13-8907-A49F7E061D06}"/>
              </a:ext>
            </a:extLst>
          </p:cNvPr>
          <p:cNvSpPr txBox="1">
            <a:spLocks/>
          </p:cNvSpPr>
          <p:nvPr/>
        </p:nvSpPr>
        <p:spPr>
          <a:xfrm>
            <a:off x="2930975" y="2786046"/>
            <a:ext cx="2343326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400" i="1" dirty="0" err="1">
                <a:solidFill>
                  <a:srgbClr val="FF0000"/>
                </a:solidFill>
              </a:rPr>
              <a:t>started</a:t>
            </a:r>
            <a:endParaRPr lang="hr-HR" sz="2400" i="1" dirty="0">
              <a:solidFill>
                <a:srgbClr val="FF0000"/>
              </a:solidFill>
            </a:endParaRPr>
          </a:p>
        </p:txBody>
      </p:sp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AEEACA76-10D7-423E-96E5-2CA95DEF9D81}"/>
              </a:ext>
            </a:extLst>
          </p:cNvPr>
          <p:cNvSpPr txBox="1">
            <a:spLocks/>
          </p:cNvSpPr>
          <p:nvPr/>
        </p:nvSpPr>
        <p:spPr>
          <a:xfrm>
            <a:off x="6505815" y="2841801"/>
            <a:ext cx="2343326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400" i="1" dirty="0" err="1">
                <a:solidFill>
                  <a:srgbClr val="FF0000"/>
                </a:solidFill>
              </a:rPr>
              <a:t>was</a:t>
            </a:r>
            <a:endParaRPr lang="hr-HR" sz="2400" i="1" dirty="0">
              <a:solidFill>
                <a:srgbClr val="FF0000"/>
              </a:solidFill>
            </a:endParaRPr>
          </a:p>
        </p:txBody>
      </p:sp>
      <p:sp>
        <p:nvSpPr>
          <p:cNvPr id="16" name="Rezervirano mjesto sadržaja 2">
            <a:extLst>
              <a:ext uri="{FF2B5EF4-FFF2-40B4-BE49-F238E27FC236}">
                <a16:creationId xmlns:a16="http://schemas.microsoft.com/office/drawing/2014/main" id="{410E32A5-4CF5-40BD-AD96-02B0129ECC57}"/>
              </a:ext>
            </a:extLst>
          </p:cNvPr>
          <p:cNvSpPr txBox="1">
            <a:spLocks/>
          </p:cNvSpPr>
          <p:nvPr/>
        </p:nvSpPr>
        <p:spPr>
          <a:xfrm>
            <a:off x="1755182" y="3095195"/>
            <a:ext cx="2343326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400" i="1" dirty="0" err="1">
                <a:solidFill>
                  <a:srgbClr val="FF0000"/>
                </a:solidFill>
              </a:rPr>
              <a:t>was</a:t>
            </a:r>
            <a:endParaRPr lang="hr-HR" sz="2400" i="1" dirty="0">
              <a:solidFill>
                <a:srgbClr val="FF0000"/>
              </a:solidFill>
            </a:endParaRPr>
          </a:p>
        </p:txBody>
      </p:sp>
      <p:sp>
        <p:nvSpPr>
          <p:cNvPr id="21" name="Rezervirano mjesto sadržaja 2">
            <a:extLst>
              <a:ext uri="{FF2B5EF4-FFF2-40B4-BE49-F238E27FC236}">
                <a16:creationId xmlns:a16="http://schemas.microsoft.com/office/drawing/2014/main" id="{0DCB29B6-4B57-4D30-A52D-88C224A84060}"/>
              </a:ext>
            </a:extLst>
          </p:cNvPr>
          <p:cNvSpPr txBox="1">
            <a:spLocks/>
          </p:cNvSpPr>
          <p:nvPr/>
        </p:nvSpPr>
        <p:spPr>
          <a:xfrm>
            <a:off x="5289591" y="3417849"/>
            <a:ext cx="2343326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400" i="1" dirty="0" err="1">
                <a:solidFill>
                  <a:srgbClr val="FF0000"/>
                </a:solidFill>
              </a:rPr>
              <a:t>were</a:t>
            </a:r>
            <a:endParaRPr lang="hr-HR" sz="2400" i="1" dirty="0">
              <a:solidFill>
                <a:srgbClr val="FF0000"/>
              </a:solidFill>
            </a:endParaRPr>
          </a:p>
        </p:txBody>
      </p:sp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id="{50AF390F-8C92-4BEE-8CF4-4E72571631FF}"/>
              </a:ext>
            </a:extLst>
          </p:cNvPr>
          <p:cNvSpPr txBox="1">
            <a:spLocks/>
          </p:cNvSpPr>
          <p:nvPr/>
        </p:nvSpPr>
        <p:spPr>
          <a:xfrm>
            <a:off x="2590075" y="4106148"/>
            <a:ext cx="2343326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400" i="1" dirty="0" err="1">
                <a:solidFill>
                  <a:srgbClr val="FF0000"/>
                </a:solidFill>
              </a:rPr>
              <a:t>was</a:t>
            </a:r>
            <a:endParaRPr lang="hr-HR" sz="2400" i="1" dirty="0">
              <a:solidFill>
                <a:srgbClr val="FF0000"/>
              </a:solidFill>
            </a:endParaRPr>
          </a:p>
        </p:txBody>
      </p:sp>
      <p:sp>
        <p:nvSpPr>
          <p:cNvPr id="23" name="Rezervirano mjesto sadržaja 2">
            <a:extLst>
              <a:ext uri="{FF2B5EF4-FFF2-40B4-BE49-F238E27FC236}">
                <a16:creationId xmlns:a16="http://schemas.microsoft.com/office/drawing/2014/main" id="{9BBE18E2-AA8C-40A7-881E-92BD016AB954}"/>
              </a:ext>
            </a:extLst>
          </p:cNvPr>
          <p:cNvSpPr txBox="1">
            <a:spLocks/>
          </p:cNvSpPr>
          <p:nvPr/>
        </p:nvSpPr>
        <p:spPr>
          <a:xfrm>
            <a:off x="4679979" y="3971585"/>
            <a:ext cx="2343326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400" i="1" dirty="0" err="1">
                <a:solidFill>
                  <a:srgbClr val="FF0000"/>
                </a:solidFill>
              </a:rPr>
              <a:t>wasn’t</a:t>
            </a:r>
            <a:endParaRPr lang="hr-HR" sz="2400" i="1" dirty="0">
              <a:solidFill>
                <a:srgbClr val="FF0000"/>
              </a:solidFill>
            </a:endParaRPr>
          </a:p>
        </p:txBody>
      </p:sp>
      <p:sp>
        <p:nvSpPr>
          <p:cNvPr id="24" name="Rezervirano mjesto sadržaja 2">
            <a:extLst>
              <a:ext uri="{FF2B5EF4-FFF2-40B4-BE49-F238E27FC236}">
                <a16:creationId xmlns:a16="http://schemas.microsoft.com/office/drawing/2014/main" id="{B0628288-C45E-4877-A3F7-47658C534034}"/>
              </a:ext>
            </a:extLst>
          </p:cNvPr>
          <p:cNvSpPr txBox="1">
            <a:spLocks/>
          </p:cNvSpPr>
          <p:nvPr/>
        </p:nvSpPr>
        <p:spPr>
          <a:xfrm>
            <a:off x="3027213" y="4460801"/>
            <a:ext cx="2343326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400" i="1" dirty="0" err="1">
                <a:solidFill>
                  <a:srgbClr val="FF0000"/>
                </a:solidFill>
              </a:rPr>
              <a:t>was</a:t>
            </a:r>
            <a:endParaRPr lang="hr-HR" sz="2400" i="1" dirty="0">
              <a:solidFill>
                <a:srgbClr val="FF0000"/>
              </a:solidFill>
            </a:endParaRPr>
          </a:p>
        </p:txBody>
      </p:sp>
      <p:sp>
        <p:nvSpPr>
          <p:cNvPr id="25" name="Rezervirano mjesto sadržaja 2">
            <a:extLst>
              <a:ext uri="{FF2B5EF4-FFF2-40B4-BE49-F238E27FC236}">
                <a16:creationId xmlns:a16="http://schemas.microsoft.com/office/drawing/2014/main" id="{ADBDD53D-651D-4826-9844-C5726DEE9140}"/>
              </a:ext>
            </a:extLst>
          </p:cNvPr>
          <p:cNvSpPr txBox="1">
            <a:spLocks/>
          </p:cNvSpPr>
          <p:nvPr/>
        </p:nvSpPr>
        <p:spPr>
          <a:xfrm>
            <a:off x="1164990" y="4660002"/>
            <a:ext cx="2343326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400" i="1" dirty="0" err="1">
                <a:solidFill>
                  <a:srgbClr val="FF0000"/>
                </a:solidFill>
              </a:rPr>
              <a:t>stopped</a:t>
            </a:r>
            <a:endParaRPr lang="hr-HR" sz="2400" i="1" dirty="0">
              <a:solidFill>
                <a:srgbClr val="FF0000"/>
              </a:solidFill>
            </a:endParaRPr>
          </a:p>
        </p:txBody>
      </p:sp>
      <p:sp>
        <p:nvSpPr>
          <p:cNvPr id="26" name="Rezervirano mjesto sadržaja 2">
            <a:extLst>
              <a:ext uri="{FF2B5EF4-FFF2-40B4-BE49-F238E27FC236}">
                <a16:creationId xmlns:a16="http://schemas.microsoft.com/office/drawing/2014/main" id="{F0CBF830-4757-421A-AAB8-80D8C20C4859}"/>
              </a:ext>
            </a:extLst>
          </p:cNvPr>
          <p:cNvSpPr txBox="1">
            <a:spLocks/>
          </p:cNvSpPr>
          <p:nvPr/>
        </p:nvSpPr>
        <p:spPr>
          <a:xfrm>
            <a:off x="2121065" y="4985991"/>
            <a:ext cx="2343326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400" i="1" dirty="0" err="1">
                <a:solidFill>
                  <a:srgbClr val="FF0000"/>
                </a:solidFill>
              </a:rPr>
              <a:t>composed</a:t>
            </a:r>
            <a:endParaRPr lang="hr-HR" sz="2400" i="1" dirty="0">
              <a:solidFill>
                <a:srgbClr val="FF0000"/>
              </a:solidFill>
            </a:endParaRPr>
          </a:p>
        </p:txBody>
      </p:sp>
      <p:sp>
        <p:nvSpPr>
          <p:cNvPr id="27" name="Rezervirano mjesto sadržaja 2">
            <a:extLst>
              <a:ext uri="{FF2B5EF4-FFF2-40B4-BE49-F238E27FC236}">
                <a16:creationId xmlns:a16="http://schemas.microsoft.com/office/drawing/2014/main" id="{8880CB71-230C-48B0-8E44-706FEF85C796}"/>
              </a:ext>
            </a:extLst>
          </p:cNvPr>
          <p:cNvSpPr txBox="1">
            <a:spLocks/>
          </p:cNvSpPr>
          <p:nvPr/>
        </p:nvSpPr>
        <p:spPr>
          <a:xfrm>
            <a:off x="6595033" y="5126041"/>
            <a:ext cx="2343326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400" i="1" dirty="0" err="1">
                <a:solidFill>
                  <a:srgbClr val="FF0000"/>
                </a:solidFill>
              </a:rPr>
              <a:t>was</a:t>
            </a:r>
            <a:endParaRPr lang="hr-HR" sz="2400" i="1" dirty="0">
              <a:solidFill>
                <a:srgbClr val="FF0000"/>
              </a:solidFill>
            </a:endParaRPr>
          </a:p>
        </p:txBody>
      </p:sp>
      <p:sp>
        <p:nvSpPr>
          <p:cNvPr id="29" name="Rezervirano mjesto sadržaja 2">
            <a:extLst>
              <a:ext uri="{FF2B5EF4-FFF2-40B4-BE49-F238E27FC236}">
                <a16:creationId xmlns:a16="http://schemas.microsoft.com/office/drawing/2014/main" id="{D821CAA8-A4E6-4112-A10D-DA18C956A189}"/>
              </a:ext>
            </a:extLst>
          </p:cNvPr>
          <p:cNvSpPr txBox="1">
            <a:spLocks/>
          </p:cNvSpPr>
          <p:nvPr/>
        </p:nvSpPr>
        <p:spPr>
          <a:xfrm>
            <a:off x="2079833" y="6036743"/>
            <a:ext cx="2343326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400" i="1" dirty="0" err="1">
                <a:solidFill>
                  <a:srgbClr val="FF0000"/>
                </a:solidFill>
              </a:rPr>
              <a:t>was</a:t>
            </a:r>
            <a:endParaRPr lang="hr-HR" sz="2400" i="1" dirty="0">
              <a:solidFill>
                <a:srgbClr val="FF0000"/>
              </a:solidFill>
            </a:endParaRPr>
          </a:p>
        </p:txBody>
      </p:sp>
      <p:pic>
        <p:nvPicPr>
          <p:cNvPr id="30" name="Picture 2" descr="Vidi izvornu sliku">
            <a:hlinkClick r:id="rId4"/>
            <a:extLst>
              <a:ext uri="{FF2B5EF4-FFF2-40B4-BE49-F238E27FC236}">
                <a16:creationId xmlns:a16="http://schemas.microsoft.com/office/drawing/2014/main" id="{B99202A6-0E66-4D01-895C-13BC3FD190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53564" y="2319523"/>
            <a:ext cx="2896166" cy="14480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" name="Rezervirano mjesto sadržaja 2">
            <a:extLst>
              <a:ext uri="{FF2B5EF4-FFF2-40B4-BE49-F238E27FC236}">
                <a16:creationId xmlns:a16="http://schemas.microsoft.com/office/drawing/2014/main" id="{A6E09C1D-A8DA-47A1-863E-6D693EA0C11C}"/>
              </a:ext>
            </a:extLst>
          </p:cNvPr>
          <p:cNvSpPr txBox="1">
            <a:spLocks/>
          </p:cNvSpPr>
          <p:nvPr/>
        </p:nvSpPr>
        <p:spPr>
          <a:xfrm>
            <a:off x="8989154" y="3610234"/>
            <a:ext cx="3008718" cy="35684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hr-HR" sz="2000" i="1" dirty="0"/>
              <a:t>Otvori sljedeću poveznicu, te odaberi </a:t>
            </a:r>
            <a:r>
              <a:rPr lang="hr-HR" sz="2000" b="1" dirty="0"/>
              <a:t>LEARN MORE</a:t>
            </a:r>
            <a:r>
              <a:rPr lang="hr-HR" sz="2000" i="1" dirty="0"/>
              <a:t>!</a:t>
            </a:r>
          </a:p>
          <a:p>
            <a:pPr marL="0" indent="0" algn="ctr">
              <a:buNone/>
            </a:pPr>
            <a:r>
              <a:rPr lang="en-US" sz="2000" dirty="0">
                <a:hlinkClick r:id="rId6"/>
              </a:rPr>
              <a:t>https://www.e-sfera.hr/dodatni-digitalni-sadrzaji/ebb77868-ad61-4027-a9b2-c7e2d266c95d/</a:t>
            </a:r>
            <a:endParaRPr lang="hr-HR" sz="2000" dirty="0"/>
          </a:p>
          <a:p>
            <a:pPr marL="0" indent="0" algn="ctr">
              <a:buNone/>
            </a:pPr>
            <a:r>
              <a:rPr lang="hr-HR" sz="2000" b="1" u="sng" dirty="0" err="1"/>
              <a:t>Famous</a:t>
            </a:r>
            <a:r>
              <a:rPr lang="hr-HR" sz="2000" b="1" u="sng" dirty="0"/>
              <a:t> British </a:t>
            </a:r>
            <a:r>
              <a:rPr lang="hr-HR" sz="2000" b="1" u="sng" dirty="0" err="1"/>
              <a:t>Women</a:t>
            </a:r>
            <a:endParaRPr lang="hr-HR" sz="2000" b="1" u="sng" dirty="0"/>
          </a:p>
          <a:p>
            <a:pPr marL="0" indent="0" algn="ctr">
              <a:buNone/>
            </a:pPr>
            <a:r>
              <a:rPr lang="hr-HR" sz="2000" i="1" dirty="0"/>
              <a:t>Pročitaj tekst na poveznici i riješi pripadajuće zadatke.</a:t>
            </a:r>
          </a:p>
        </p:txBody>
      </p:sp>
    </p:spTree>
    <p:extLst>
      <p:ext uri="{BB962C8B-B14F-4D97-AF65-F5344CB8AC3E}">
        <p14:creationId xmlns:p14="http://schemas.microsoft.com/office/powerpoint/2010/main" val="891775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build="p"/>
      <p:bldP spid="20" grpId="0" build="p"/>
      <p:bldP spid="11" grpId="0" build="p"/>
      <p:bldP spid="12" grpId="0" build="p"/>
      <p:bldP spid="13" grpId="0" build="p"/>
      <p:bldP spid="14" grpId="0" build="p"/>
      <p:bldP spid="15" grpId="0" build="p"/>
      <p:bldP spid="16" grpId="0" build="p"/>
      <p:bldP spid="21" grpId="0" build="p"/>
      <p:bldP spid="22" grpId="0" build="p"/>
      <p:bldP spid="23" grpId="0" build="p"/>
      <p:bldP spid="24" grpId="0" build="p"/>
      <p:bldP spid="25" grpId="0" build="p"/>
      <p:bldP spid="26" grpId="0" build="p"/>
      <p:bldP spid="27" grpId="0" build="p"/>
      <p:bldP spid="29" grpId="0" build="p"/>
      <p:bldP spid="3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50" y="-2235"/>
            <a:ext cx="5121253" cy="6859040"/>
          </a:xfrm>
          <a:prstGeom prst="rect">
            <a:avLst/>
          </a:prstGeom>
        </p:spPr>
      </p:pic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B6F6218F-B4B9-406F-B418-980485A9DCA8}"/>
              </a:ext>
            </a:extLst>
          </p:cNvPr>
          <p:cNvSpPr txBox="1">
            <a:spLocks/>
          </p:cNvSpPr>
          <p:nvPr/>
        </p:nvSpPr>
        <p:spPr>
          <a:xfrm>
            <a:off x="5133203" y="0"/>
            <a:ext cx="6699620" cy="20727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Put the verbs in brackets in the past tense.</a:t>
            </a:r>
            <a:br>
              <a:rPr lang="hr-HR" sz="2000" i="1" dirty="0"/>
            </a:br>
            <a:r>
              <a:rPr lang="hr-HR" sz="2000" i="1" dirty="0"/>
              <a:t>Glagole u zagradi napiši u Past </a:t>
            </a:r>
            <a:r>
              <a:rPr lang="hr-HR" sz="2000" i="1" dirty="0" err="1"/>
              <a:t>tense</a:t>
            </a:r>
            <a:r>
              <a:rPr lang="hr-HR" sz="2000" i="1" dirty="0"/>
              <a:t> obliku.</a:t>
            </a:r>
            <a:br>
              <a:rPr lang="hr-HR" sz="2000" i="1" dirty="0"/>
            </a:br>
            <a:endParaRPr lang="hr-HR" sz="2000" i="1" dirty="0"/>
          </a:p>
        </p:txBody>
      </p:sp>
      <p:pic>
        <p:nvPicPr>
          <p:cNvPr id="6" name="Slika 5">
            <a:extLst>
              <a:ext uri="{FF2B5EF4-FFF2-40B4-BE49-F238E27FC236}">
                <a16:creationId xmlns:a16="http://schemas.microsoft.com/office/drawing/2014/main" id="{95363784-2329-4ED7-A42F-C5EB249B7F4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5646" y="683348"/>
            <a:ext cx="10407922" cy="3608686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43026F25-05E2-4637-AC06-143ABA7A5394}"/>
              </a:ext>
            </a:extLst>
          </p:cNvPr>
          <p:cNvSpPr txBox="1">
            <a:spLocks/>
          </p:cNvSpPr>
          <p:nvPr/>
        </p:nvSpPr>
        <p:spPr>
          <a:xfrm>
            <a:off x="2789877" y="1036370"/>
            <a:ext cx="2343326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400" i="1" dirty="0" err="1">
                <a:solidFill>
                  <a:srgbClr val="FF0000"/>
                </a:solidFill>
              </a:rPr>
              <a:t>was</a:t>
            </a:r>
            <a:endParaRPr lang="hr-HR" sz="2400" i="1" dirty="0">
              <a:solidFill>
                <a:srgbClr val="FF0000"/>
              </a:solidFill>
            </a:endParaRP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F85AF2D3-3AFB-44A7-8250-58465FBDE15C}"/>
              </a:ext>
            </a:extLst>
          </p:cNvPr>
          <p:cNvSpPr txBox="1">
            <a:spLocks/>
          </p:cNvSpPr>
          <p:nvPr/>
        </p:nvSpPr>
        <p:spPr>
          <a:xfrm>
            <a:off x="6532035" y="1069823"/>
            <a:ext cx="2343326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400" i="1" dirty="0" err="1">
                <a:solidFill>
                  <a:srgbClr val="FF0000"/>
                </a:solidFill>
              </a:rPr>
              <a:t>received</a:t>
            </a:r>
            <a:endParaRPr lang="hr-HR" sz="2400" i="1" dirty="0">
              <a:solidFill>
                <a:srgbClr val="FF0000"/>
              </a:solidFill>
            </a:endParaRPr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E977AA38-1668-4945-B8A6-4DEE348C05B9}"/>
              </a:ext>
            </a:extLst>
          </p:cNvPr>
          <p:cNvSpPr txBox="1">
            <a:spLocks/>
          </p:cNvSpPr>
          <p:nvPr/>
        </p:nvSpPr>
        <p:spPr>
          <a:xfrm>
            <a:off x="8516466" y="1411694"/>
            <a:ext cx="2343326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400" i="1" dirty="0" err="1">
                <a:solidFill>
                  <a:srgbClr val="FF0000"/>
                </a:solidFill>
              </a:rPr>
              <a:t>was</a:t>
            </a:r>
            <a:endParaRPr lang="hr-HR" sz="2400" i="1" dirty="0">
              <a:solidFill>
                <a:srgbClr val="FF0000"/>
              </a:solidFill>
            </a:endParaRPr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E5392870-8986-4A54-9A34-EE7B555809BE}"/>
              </a:ext>
            </a:extLst>
          </p:cNvPr>
          <p:cNvSpPr txBox="1">
            <a:spLocks/>
          </p:cNvSpPr>
          <p:nvPr/>
        </p:nvSpPr>
        <p:spPr>
          <a:xfrm>
            <a:off x="3724024" y="1753171"/>
            <a:ext cx="2343326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400" i="1" dirty="0" err="1">
                <a:solidFill>
                  <a:srgbClr val="FF0000"/>
                </a:solidFill>
              </a:rPr>
              <a:t>decided</a:t>
            </a:r>
            <a:endParaRPr lang="hr-HR" sz="2400" i="1" dirty="0">
              <a:solidFill>
                <a:srgbClr val="FF0000"/>
              </a:solidFill>
            </a:endParaRPr>
          </a:p>
        </p:txBody>
      </p:sp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60081958-CB7D-4BBD-90DA-711DEB5ED1B5}"/>
              </a:ext>
            </a:extLst>
          </p:cNvPr>
          <p:cNvSpPr txBox="1">
            <a:spLocks/>
          </p:cNvSpPr>
          <p:nvPr/>
        </p:nvSpPr>
        <p:spPr>
          <a:xfrm>
            <a:off x="10014800" y="1742218"/>
            <a:ext cx="2343326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400" i="1" dirty="0" err="1">
                <a:solidFill>
                  <a:srgbClr val="FF0000"/>
                </a:solidFill>
              </a:rPr>
              <a:t>tried</a:t>
            </a:r>
            <a:endParaRPr lang="hr-HR" sz="2400" i="1" dirty="0">
              <a:solidFill>
                <a:srgbClr val="FF0000"/>
              </a:solidFill>
            </a:endParaRPr>
          </a:p>
        </p:txBody>
      </p:sp>
      <p:sp>
        <p:nvSpPr>
          <p:cNvPr id="14" name="Rezervirano mjesto sadržaja 2">
            <a:extLst>
              <a:ext uri="{FF2B5EF4-FFF2-40B4-BE49-F238E27FC236}">
                <a16:creationId xmlns:a16="http://schemas.microsoft.com/office/drawing/2014/main" id="{2BEEFB9D-00B8-4D1D-89F2-CCA626755E4F}"/>
              </a:ext>
            </a:extLst>
          </p:cNvPr>
          <p:cNvSpPr txBox="1">
            <a:spLocks/>
          </p:cNvSpPr>
          <p:nvPr/>
        </p:nvSpPr>
        <p:spPr>
          <a:xfrm>
            <a:off x="3310639" y="2065259"/>
            <a:ext cx="2343326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400" i="1" dirty="0" err="1">
                <a:solidFill>
                  <a:srgbClr val="FF0000"/>
                </a:solidFill>
              </a:rPr>
              <a:t>was</a:t>
            </a:r>
            <a:endParaRPr lang="hr-HR" sz="2400" i="1" dirty="0">
              <a:solidFill>
                <a:srgbClr val="FF0000"/>
              </a:solidFill>
            </a:endParaRPr>
          </a:p>
        </p:txBody>
      </p:sp>
      <p:sp>
        <p:nvSpPr>
          <p:cNvPr id="16" name="Rezervirano mjesto sadržaja 2">
            <a:extLst>
              <a:ext uri="{FF2B5EF4-FFF2-40B4-BE49-F238E27FC236}">
                <a16:creationId xmlns:a16="http://schemas.microsoft.com/office/drawing/2014/main" id="{C5132004-E2B4-4ACE-AB4C-EE3543762347}"/>
              </a:ext>
            </a:extLst>
          </p:cNvPr>
          <p:cNvSpPr txBox="1">
            <a:spLocks/>
          </p:cNvSpPr>
          <p:nvPr/>
        </p:nvSpPr>
        <p:spPr>
          <a:xfrm>
            <a:off x="8516466" y="2087211"/>
            <a:ext cx="2343326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400" i="1" dirty="0" err="1">
                <a:solidFill>
                  <a:srgbClr val="FF0000"/>
                </a:solidFill>
              </a:rPr>
              <a:t>walked</a:t>
            </a:r>
            <a:endParaRPr lang="hr-HR" sz="2400" i="1" dirty="0">
              <a:solidFill>
                <a:srgbClr val="FF0000"/>
              </a:solidFill>
            </a:endParaRPr>
          </a:p>
        </p:txBody>
      </p:sp>
      <p:sp>
        <p:nvSpPr>
          <p:cNvPr id="17" name="Rezervirano mjesto sadržaja 2">
            <a:extLst>
              <a:ext uri="{FF2B5EF4-FFF2-40B4-BE49-F238E27FC236}">
                <a16:creationId xmlns:a16="http://schemas.microsoft.com/office/drawing/2014/main" id="{95D2EDA7-018D-4016-A73A-1F951A136C3E}"/>
              </a:ext>
            </a:extLst>
          </p:cNvPr>
          <p:cNvSpPr txBox="1">
            <a:spLocks/>
          </p:cNvSpPr>
          <p:nvPr/>
        </p:nvSpPr>
        <p:spPr>
          <a:xfrm>
            <a:off x="3256951" y="2425763"/>
            <a:ext cx="2343326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400" i="1" dirty="0" err="1">
                <a:solidFill>
                  <a:srgbClr val="FF0000"/>
                </a:solidFill>
              </a:rPr>
              <a:t>weren’t</a:t>
            </a:r>
            <a:endParaRPr lang="hr-HR" sz="2400" i="1" dirty="0">
              <a:solidFill>
                <a:srgbClr val="FF0000"/>
              </a:solidFill>
            </a:endParaRPr>
          </a:p>
        </p:txBody>
      </p:sp>
      <p:sp>
        <p:nvSpPr>
          <p:cNvPr id="18" name="Rezervirano mjesto sadržaja 2">
            <a:extLst>
              <a:ext uri="{FF2B5EF4-FFF2-40B4-BE49-F238E27FC236}">
                <a16:creationId xmlns:a16="http://schemas.microsoft.com/office/drawing/2014/main" id="{B1D7A7E1-AB99-4D79-9943-9A683027C15A}"/>
              </a:ext>
            </a:extLst>
          </p:cNvPr>
          <p:cNvSpPr txBox="1">
            <a:spLocks/>
          </p:cNvSpPr>
          <p:nvPr/>
        </p:nvSpPr>
        <p:spPr>
          <a:xfrm>
            <a:off x="7195259" y="2425763"/>
            <a:ext cx="2343326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400" i="1" dirty="0" err="1">
                <a:solidFill>
                  <a:srgbClr val="FF0000"/>
                </a:solidFill>
              </a:rPr>
              <a:t>was</a:t>
            </a:r>
            <a:endParaRPr lang="hr-HR" sz="2400" i="1" dirty="0">
              <a:solidFill>
                <a:srgbClr val="FF0000"/>
              </a:solidFill>
            </a:endParaRPr>
          </a:p>
        </p:txBody>
      </p:sp>
      <p:sp>
        <p:nvSpPr>
          <p:cNvPr id="19" name="Rezervirano mjesto sadržaja 2">
            <a:extLst>
              <a:ext uri="{FF2B5EF4-FFF2-40B4-BE49-F238E27FC236}">
                <a16:creationId xmlns:a16="http://schemas.microsoft.com/office/drawing/2014/main" id="{6F0C1D9D-FC78-41F4-A2F6-FA7FFF01F016}"/>
              </a:ext>
            </a:extLst>
          </p:cNvPr>
          <p:cNvSpPr txBox="1">
            <a:spLocks/>
          </p:cNvSpPr>
          <p:nvPr/>
        </p:nvSpPr>
        <p:spPr>
          <a:xfrm>
            <a:off x="2582450" y="2765082"/>
            <a:ext cx="2343326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400" i="1" dirty="0" err="1">
                <a:solidFill>
                  <a:srgbClr val="FF0000"/>
                </a:solidFill>
              </a:rPr>
              <a:t>arrived</a:t>
            </a:r>
            <a:endParaRPr lang="hr-HR" sz="2400" i="1" dirty="0">
              <a:solidFill>
                <a:srgbClr val="FF0000"/>
              </a:solidFill>
            </a:endParaRPr>
          </a:p>
        </p:txBody>
      </p:sp>
      <p:sp>
        <p:nvSpPr>
          <p:cNvPr id="20" name="Rezervirano mjesto sadržaja 2">
            <a:extLst>
              <a:ext uri="{FF2B5EF4-FFF2-40B4-BE49-F238E27FC236}">
                <a16:creationId xmlns:a16="http://schemas.microsoft.com/office/drawing/2014/main" id="{C7B1D8CA-EC20-40C2-B572-956438B4DA47}"/>
              </a:ext>
            </a:extLst>
          </p:cNvPr>
          <p:cNvSpPr txBox="1">
            <a:spLocks/>
          </p:cNvSpPr>
          <p:nvPr/>
        </p:nvSpPr>
        <p:spPr>
          <a:xfrm>
            <a:off x="5610917" y="2769271"/>
            <a:ext cx="2343326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400" i="1" dirty="0" err="1">
                <a:solidFill>
                  <a:srgbClr val="FF0000"/>
                </a:solidFill>
              </a:rPr>
              <a:t>was</a:t>
            </a:r>
            <a:endParaRPr lang="hr-HR" sz="2400" i="1" dirty="0">
              <a:solidFill>
                <a:srgbClr val="FF0000"/>
              </a:solidFill>
            </a:endParaRPr>
          </a:p>
        </p:txBody>
      </p:sp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id="{0471D1E7-9AE8-44B9-90C7-A7C9204F0F8A}"/>
              </a:ext>
            </a:extLst>
          </p:cNvPr>
          <p:cNvSpPr txBox="1">
            <a:spLocks/>
          </p:cNvSpPr>
          <p:nvPr/>
        </p:nvSpPr>
        <p:spPr>
          <a:xfrm>
            <a:off x="8779601" y="2756089"/>
            <a:ext cx="2343326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400" i="1" dirty="0" err="1">
                <a:solidFill>
                  <a:srgbClr val="FF0000"/>
                </a:solidFill>
              </a:rPr>
              <a:t>waited</a:t>
            </a:r>
            <a:endParaRPr lang="hr-HR" sz="2400" i="1" dirty="0">
              <a:solidFill>
                <a:srgbClr val="FF0000"/>
              </a:solidFill>
            </a:endParaRPr>
          </a:p>
        </p:txBody>
      </p:sp>
      <p:sp>
        <p:nvSpPr>
          <p:cNvPr id="23" name="Rezervirano mjesto sadržaja 2">
            <a:extLst>
              <a:ext uri="{FF2B5EF4-FFF2-40B4-BE49-F238E27FC236}">
                <a16:creationId xmlns:a16="http://schemas.microsoft.com/office/drawing/2014/main" id="{7A7F1D3D-EFB2-4B48-93EE-9AE16CC148E2}"/>
              </a:ext>
            </a:extLst>
          </p:cNvPr>
          <p:cNvSpPr txBox="1">
            <a:spLocks/>
          </p:cNvSpPr>
          <p:nvPr/>
        </p:nvSpPr>
        <p:spPr>
          <a:xfrm>
            <a:off x="4666602" y="3101378"/>
            <a:ext cx="2343326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400" i="1" dirty="0" err="1">
                <a:solidFill>
                  <a:srgbClr val="FF0000"/>
                </a:solidFill>
              </a:rPr>
              <a:t>tapped</a:t>
            </a:r>
            <a:endParaRPr lang="hr-HR" sz="2400" i="1" dirty="0">
              <a:solidFill>
                <a:srgbClr val="FF0000"/>
              </a:solidFill>
            </a:endParaRPr>
          </a:p>
        </p:txBody>
      </p:sp>
      <p:sp>
        <p:nvSpPr>
          <p:cNvPr id="24" name="Rezervirano mjesto sadržaja 2">
            <a:extLst>
              <a:ext uri="{FF2B5EF4-FFF2-40B4-BE49-F238E27FC236}">
                <a16:creationId xmlns:a16="http://schemas.microsoft.com/office/drawing/2014/main" id="{89F25633-A79E-4062-A704-B12A691F61F2}"/>
              </a:ext>
            </a:extLst>
          </p:cNvPr>
          <p:cNvSpPr txBox="1">
            <a:spLocks/>
          </p:cNvSpPr>
          <p:nvPr/>
        </p:nvSpPr>
        <p:spPr>
          <a:xfrm>
            <a:off x="8483013" y="3099172"/>
            <a:ext cx="2343326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400" i="1" dirty="0" err="1">
                <a:solidFill>
                  <a:srgbClr val="FF0000"/>
                </a:solidFill>
              </a:rPr>
              <a:t>turned</a:t>
            </a:r>
            <a:endParaRPr lang="hr-HR" sz="2400" i="1" dirty="0">
              <a:solidFill>
                <a:srgbClr val="FF0000"/>
              </a:solidFill>
            </a:endParaRPr>
          </a:p>
        </p:txBody>
      </p:sp>
      <p:sp>
        <p:nvSpPr>
          <p:cNvPr id="25" name="Rezervirano mjesto sadržaja 2">
            <a:extLst>
              <a:ext uri="{FF2B5EF4-FFF2-40B4-BE49-F238E27FC236}">
                <a16:creationId xmlns:a16="http://schemas.microsoft.com/office/drawing/2014/main" id="{9B2FB8E1-9649-4B35-9D09-2CB150D89973}"/>
              </a:ext>
            </a:extLst>
          </p:cNvPr>
          <p:cNvSpPr txBox="1">
            <a:spLocks/>
          </p:cNvSpPr>
          <p:nvPr/>
        </p:nvSpPr>
        <p:spPr>
          <a:xfrm>
            <a:off x="1618214" y="3446312"/>
            <a:ext cx="2343326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400" i="1" dirty="0" err="1">
                <a:solidFill>
                  <a:srgbClr val="FF0000"/>
                </a:solidFill>
              </a:rPr>
              <a:t>was</a:t>
            </a:r>
            <a:endParaRPr lang="hr-HR" sz="2400" i="1" dirty="0">
              <a:solidFill>
                <a:srgbClr val="FF0000"/>
              </a:solidFill>
            </a:endParaRPr>
          </a:p>
        </p:txBody>
      </p:sp>
      <p:sp>
        <p:nvSpPr>
          <p:cNvPr id="26" name="Rezervirano mjesto sadržaja 2">
            <a:extLst>
              <a:ext uri="{FF2B5EF4-FFF2-40B4-BE49-F238E27FC236}">
                <a16:creationId xmlns:a16="http://schemas.microsoft.com/office/drawing/2014/main" id="{12BC74B4-1077-4753-9D11-7862A25F0886}"/>
              </a:ext>
            </a:extLst>
          </p:cNvPr>
          <p:cNvSpPr txBox="1">
            <a:spLocks/>
          </p:cNvSpPr>
          <p:nvPr/>
        </p:nvSpPr>
        <p:spPr>
          <a:xfrm>
            <a:off x="6367035" y="3428728"/>
            <a:ext cx="2343326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400" i="1" dirty="0" err="1">
                <a:solidFill>
                  <a:srgbClr val="FF0000"/>
                </a:solidFill>
              </a:rPr>
              <a:t>laughed</a:t>
            </a:r>
            <a:endParaRPr lang="hr-HR" sz="2400" i="1" dirty="0">
              <a:solidFill>
                <a:srgbClr val="FF0000"/>
              </a:solidFill>
            </a:endParaRPr>
          </a:p>
        </p:txBody>
      </p:sp>
      <p:sp>
        <p:nvSpPr>
          <p:cNvPr id="27" name="Rezervirano mjesto sadržaja 2">
            <a:extLst>
              <a:ext uri="{FF2B5EF4-FFF2-40B4-BE49-F238E27FC236}">
                <a16:creationId xmlns:a16="http://schemas.microsoft.com/office/drawing/2014/main" id="{BF2532E3-0B05-49D4-918C-DCB2FD3E9656}"/>
              </a:ext>
            </a:extLst>
          </p:cNvPr>
          <p:cNvSpPr txBox="1">
            <a:spLocks/>
          </p:cNvSpPr>
          <p:nvPr/>
        </p:nvSpPr>
        <p:spPr>
          <a:xfrm>
            <a:off x="9231271" y="3447135"/>
            <a:ext cx="2343326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400" i="1" dirty="0" err="1">
                <a:solidFill>
                  <a:srgbClr val="FF0000"/>
                </a:solidFill>
              </a:rPr>
              <a:t>played</a:t>
            </a:r>
            <a:endParaRPr lang="hr-HR" sz="2400" i="1" dirty="0">
              <a:solidFill>
                <a:srgbClr val="FF0000"/>
              </a:solidFill>
            </a:endParaRPr>
          </a:p>
        </p:txBody>
      </p:sp>
      <p:sp>
        <p:nvSpPr>
          <p:cNvPr id="28" name="Rezervirano mjesto sadržaja 2">
            <a:extLst>
              <a:ext uri="{FF2B5EF4-FFF2-40B4-BE49-F238E27FC236}">
                <a16:creationId xmlns:a16="http://schemas.microsoft.com/office/drawing/2014/main" id="{4133F4F8-ADAF-4696-8A08-C4571E0B012B}"/>
              </a:ext>
            </a:extLst>
          </p:cNvPr>
          <p:cNvSpPr txBox="1">
            <a:spLocks/>
          </p:cNvSpPr>
          <p:nvPr/>
        </p:nvSpPr>
        <p:spPr>
          <a:xfrm>
            <a:off x="3847866" y="3770006"/>
            <a:ext cx="2343326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400" i="1" dirty="0" err="1">
                <a:solidFill>
                  <a:srgbClr val="FF0000"/>
                </a:solidFill>
              </a:rPr>
              <a:t>were</a:t>
            </a:r>
            <a:endParaRPr lang="hr-HR" sz="2400" i="1" dirty="0">
              <a:solidFill>
                <a:srgbClr val="FF0000"/>
              </a:solidFill>
            </a:endParaRPr>
          </a:p>
        </p:txBody>
      </p:sp>
      <p:pic>
        <p:nvPicPr>
          <p:cNvPr id="7" name="Slika 6">
            <a:extLst>
              <a:ext uri="{FF2B5EF4-FFF2-40B4-BE49-F238E27FC236}">
                <a16:creationId xmlns:a16="http://schemas.microsoft.com/office/drawing/2014/main" id="{F15D6AD7-0F2E-4FA0-ABBD-1D1F5F1D53D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45998" y="5907952"/>
            <a:ext cx="8886825" cy="533400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29" name="Rezervirano mjesto sadržaja 2">
            <a:extLst>
              <a:ext uri="{FF2B5EF4-FFF2-40B4-BE49-F238E27FC236}">
                <a16:creationId xmlns:a16="http://schemas.microsoft.com/office/drawing/2014/main" id="{56386488-6229-43C6-96EB-D5DE6E856F1D}"/>
              </a:ext>
            </a:extLst>
          </p:cNvPr>
          <p:cNvSpPr txBox="1">
            <a:spLocks/>
          </p:cNvSpPr>
          <p:nvPr/>
        </p:nvSpPr>
        <p:spPr>
          <a:xfrm>
            <a:off x="5133203" y="4652538"/>
            <a:ext cx="6699620" cy="21720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Use the information in task </a:t>
            </a:r>
            <a:r>
              <a:rPr lang="hr-HR" sz="2000" b="1" dirty="0"/>
              <a:t>1</a:t>
            </a:r>
            <a:r>
              <a:rPr lang="en-US" sz="2000" b="1" dirty="0"/>
              <a:t> to write a short paragraph about Beethoven.</a:t>
            </a:r>
            <a:br>
              <a:rPr lang="hr-HR" sz="2000" i="1" dirty="0"/>
            </a:br>
            <a:r>
              <a:rPr lang="hr-HR" sz="2000" i="1" dirty="0"/>
              <a:t>Koristeći informacije iz 1. zadatka napiši nekoliko rečenica o Beethovenu.</a:t>
            </a:r>
            <a:br>
              <a:rPr lang="hr-HR" sz="2000" i="1" dirty="0"/>
            </a:br>
            <a:endParaRPr lang="hr-HR" sz="2000" i="1" dirty="0"/>
          </a:p>
        </p:txBody>
      </p:sp>
    </p:spTree>
    <p:extLst>
      <p:ext uri="{BB962C8B-B14F-4D97-AF65-F5344CB8AC3E}">
        <p14:creationId xmlns:p14="http://schemas.microsoft.com/office/powerpoint/2010/main" val="8878561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9" grpId="0" build="p"/>
      <p:bldP spid="10" grpId="0" build="p"/>
      <p:bldP spid="11" grpId="0" build="p"/>
      <p:bldP spid="12" grpId="0" build="p"/>
      <p:bldP spid="13" grpId="0" build="p"/>
      <p:bldP spid="14" grpId="0" build="p"/>
      <p:bldP spid="16" grpId="0" build="p"/>
      <p:bldP spid="17" grpId="0" build="p"/>
      <p:bldP spid="18" grpId="0" build="p"/>
      <p:bldP spid="19" grpId="0" build="p"/>
      <p:bldP spid="20" grpId="0" build="p"/>
      <p:bldP spid="22" grpId="0" build="p"/>
      <p:bldP spid="23" grpId="0" build="p"/>
      <p:bldP spid="24" grpId="0" build="p"/>
      <p:bldP spid="25" grpId="0" build="p"/>
      <p:bldP spid="26" grpId="0" build="p"/>
      <p:bldP spid="27" grpId="0" build="p"/>
      <p:bldP spid="28" grpId="0" build="p"/>
      <p:bldP spid="2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B7889F66-CCBB-4BC4-8656-0552E49AE5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89444" y="3837068"/>
            <a:ext cx="6019800" cy="52133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41.</a:t>
            </a: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48" y="17959"/>
            <a:ext cx="5102456" cy="6818652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72AE7C1D-5607-4CEB-AE1E-139EED7CDD5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183" y="154529"/>
            <a:ext cx="7489402" cy="6545509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20" name="Rezervirano mjesto sadržaja 2">
            <a:extLst>
              <a:ext uri="{FF2B5EF4-FFF2-40B4-BE49-F238E27FC236}">
                <a16:creationId xmlns:a16="http://schemas.microsoft.com/office/drawing/2014/main" id="{D0E8C31A-1C5F-46AD-B04E-1618DD714657}"/>
              </a:ext>
            </a:extLst>
          </p:cNvPr>
          <p:cNvSpPr txBox="1">
            <a:spLocks/>
          </p:cNvSpPr>
          <p:nvPr/>
        </p:nvSpPr>
        <p:spPr>
          <a:xfrm>
            <a:off x="7989444" y="87622"/>
            <a:ext cx="3785063" cy="3882213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100" b="1" dirty="0"/>
              <a:t>Who was Steve Jobs? </a:t>
            </a:r>
            <a:r>
              <a:rPr lang="hr-HR" sz="2100" i="1" dirty="0"/>
              <a:t>Tko je bio Steve </a:t>
            </a:r>
            <a:r>
              <a:rPr lang="hr-HR" sz="2100" i="1" dirty="0" err="1"/>
              <a:t>Jobs</a:t>
            </a:r>
            <a:r>
              <a:rPr lang="hr-HR" sz="2100" i="1" dirty="0"/>
              <a:t>?</a:t>
            </a:r>
            <a:endParaRPr lang="hr-HR" sz="2100" b="1" dirty="0"/>
          </a:p>
          <a:p>
            <a:pPr marL="0" indent="0">
              <a:buNone/>
            </a:pPr>
            <a:r>
              <a:rPr lang="en-US" sz="2100" b="1" dirty="0"/>
              <a:t>Who were the</a:t>
            </a:r>
            <a:r>
              <a:rPr lang="hr-HR" sz="2100" b="1" dirty="0"/>
              <a:t> </a:t>
            </a:r>
            <a:r>
              <a:rPr lang="en-US" sz="2100" b="1" dirty="0"/>
              <a:t>Beatles? </a:t>
            </a:r>
            <a:r>
              <a:rPr lang="hr-HR" sz="2100" i="1" dirty="0"/>
              <a:t>Tko su bili Beatlesi?</a:t>
            </a:r>
            <a:endParaRPr lang="hr-HR" sz="2100" b="1" dirty="0"/>
          </a:p>
          <a:p>
            <a:pPr marL="0" indent="0">
              <a:buNone/>
            </a:pPr>
            <a:r>
              <a:rPr lang="en-US" sz="2100" b="1" dirty="0"/>
              <a:t>When did Florence Nightingale live?</a:t>
            </a:r>
            <a:r>
              <a:rPr lang="hr-HR" sz="2100" b="1" dirty="0"/>
              <a:t> </a:t>
            </a:r>
            <a:r>
              <a:rPr lang="hr-HR" sz="2100" i="1" dirty="0"/>
              <a:t>Kada je živjela </a:t>
            </a:r>
            <a:r>
              <a:rPr lang="hr-HR" sz="2100" i="1" dirty="0" err="1"/>
              <a:t>Florence</a:t>
            </a:r>
            <a:r>
              <a:rPr lang="hr-HR" sz="2100" i="1" dirty="0"/>
              <a:t> Nightingale?</a:t>
            </a:r>
            <a:endParaRPr lang="en-US" sz="2100" b="1" dirty="0"/>
          </a:p>
          <a:p>
            <a:pPr marL="0" indent="0">
              <a:buNone/>
            </a:pPr>
            <a:r>
              <a:rPr lang="en-US" sz="2100" b="1" dirty="0"/>
              <a:t>Who was the first female British Prime Minister?</a:t>
            </a:r>
            <a:r>
              <a:rPr lang="hr-HR" sz="2100" b="1" dirty="0"/>
              <a:t> </a:t>
            </a:r>
            <a:r>
              <a:rPr lang="hr-HR" sz="2100" i="1" dirty="0"/>
              <a:t>Tko je bila prva žena premijerka Ujedinjenog Kraljevstva?</a:t>
            </a:r>
            <a:endParaRPr lang="en-US" sz="2100" b="1" dirty="0"/>
          </a:p>
          <a:p>
            <a:pPr marL="0" indent="0">
              <a:buNone/>
            </a:pPr>
            <a:r>
              <a:rPr lang="en-US" sz="2100" b="1" dirty="0"/>
              <a:t>Who was </a:t>
            </a:r>
            <a:r>
              <a:rPr lang="en-US" sz="2100" b="1" dirty="0" err="1"/>
              <a:t>Marija</a:t>
            </a:r>
            <a:r>
              <a:rPr lang="en-US" sz="2100" b="1" dirty="0"/>
              <a:t> </a:t>
            </a:r>
            <a:r>
              <a:rPr lang="en-US" sz="2100" b="1" dirty="0" err="1"/>
              <a:t>Jurić</a:t>
            </a:r>
            <a:r>
              <a:rPr lang="en-US" sz="2100" b="1" dirty="0"/>
              <a:t> </a:t>
            </a:r>
            <a:r>
              <a:rPr lang="en-US" sz="2100" b="1" dirty="0" err="1"/>
              <a:t>Zagorka</a:t>
            </a:r>
            <a:r>
              <a:rPr lang="en-US" sz="2100" b="1" dirty="0"/>
              <a:t>?</a:t>
            </a:r>
            <a:r>
              <a:rPr lang="hr-HR" sz="2100" b="1" dirty="0"/>
              <a:t> </a:t>
            </a:r>
            <a:r>
              <a:rPr lang="hr-HR" sz="2100" i="1" dirty="0"/>
              <a:t>Tko je bila Marija Jurić Zagorka?</a:t>
            </a:r>
          </a:p>
          <a:p>
            <a:pPr>
              <a:buFontTx/>
              <a:buChar char="-"/>
            </a:pPr>
            <a:endParaRPr lang="hr-HR" sz="2100" b="1" dirty="0"/>
          </a:p>
        </p:txBody>
      </p:sp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AD22313E-CF64-4C66-B99D-7CA1CB2199EB}"/>
              </a:ext>
            </a:extLst>
          </p:cNvPr>
          <p:cNvSpPr txBox="1">
            <a:spLocks/>
          </p:cNvSpPr>
          <p:nvPr/>
        </p:nvSpPr>
        <p:spPr>
          <a:xfrm>
            <a:off x="7989445" y="4209393"/>
            <a:ext cx="3785063" cy="32516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100" b="1" dirty="0"/>
              <a:t>How much do you know about famous Croatian scientists? Read the texts and check your answers</a:t>
            </a:r>
            <a:r>
              <a:rPr lang="hr-HR" sz="2100" b="1" dirty="0"/>
              <a:t>. </a:t>
            </a:r>
            <a:br>
              <a:rPr lang="hr-HR" sz="2100" b="1" dirty="0"/>
            </a:br>
            <a:r>
              <a:rPr lang="hr-HR" sz="2100" i="1" dirty="0"/>
              <a:t>Koliko znaš o poznatim znanstvenicima iz Hrvatske? Pročitaj tekst i zaokruži ispravan odgovor.</a:t>
            </a:r>
            <a:br>
              <a:rPr lang="hr-HR" sz="2100" i="1" dirty="0"/>
            </a:br>
            <a:endParaRPr lang="hr-HR" sz="2100" i="1" dirty="0"/>
          </a:p>
          <a:p>
            <a:pPr marL="0" indent="0">
              <a:buNone/>
            </a:pPr>
            <a:endParaRPr lang="hr-HR" sz="2100" i="1" dirty="0"/>
          </a:p>
          <a:p>
            <a:pPr>
              <a:buFontTx/>
              <a:buChar char="-"/>
            </a:pPr>
            <a:endParaRPr lang="hr-HR" sz="2100" b="1" dirty="0"/>
          </a:p>
        </p:txBody>
      </p:sp>
      <p:pic>
        <p:nvPicPr>
          <p:cNvPr id="8" name="Picture 4" descr="Vidi izvornu sliku">
            <a:extLst>
              <a:ext uri="{FF2B5EF4-FFF2-40B4-BE49-F238E27FC236}">
                <a16:creationId xmlns:a16="http://schemas.microsoft.com/office/drawing/2014/main" id="{2561C619-5ABD-48A6-9809-D5A6BA6387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493" y="604002"/>
            <a:ext cx="296185" cy="3550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Vidi izvornu sliku">
            <a:extLst>
              <a:ext uri="{FF2B5EF4-FFF2-40B4-BE49-F238E27FC236}">
                <a16:creationId xmlns:a16="http://schemas.microsoft.com/office/drawing/2014/main" id="{5779A430-DE31-428E-82FF-8C1EE4569D7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5376" y="1068637"/>
            <a:ext cx="296185" cy="3550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Vidi izvornu sliku">
            <a:extLst>
              <a:ext uri="{FF2B5EF4-FFF2-40B4-BE49-F238E27FC236}">
                <a16:creationId xmlns:a16="http://schemas.microsoft.com/office/drawing/2014/main" id="{85429423-AD8F-460A-A977-FFC50BF0066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3952" y="1592744"/>
            <a:ext cx="296185" cy="3550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Vidi izvornu sliku">
            <a:extLst>
              <a:ext uri="{FF2B5EF4-FFF2-40B4-BE49-F238E27FC236}">
                <a16:creationId xmlns:a16="http://schemas.microsoft.com/office/drawing/2014/main" id="{5E2EBCEE-0FF1-4658-8A7F-3F961E1723C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3951" y="2062016"/>
            <a:ext cx="296185" cy="3550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Vidi izvornu sliku">
            <a:extLst>
              <a:ext uri="{FF2B5EF4-FFF2-40B4-BE49-F238E27FC236}">
                <a16:creationId xmlns:a16="http://schemas.microsoft.com/office/drawing/2014/main" id="{7234892B-B8CC-462D-824F-D902D76E68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492" y="2540597"/>
            <a:ext cx="296185" cy="3550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59575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6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20" grpId="0" build="p"/>
      <p:bldP spid="7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99680685-76E4-4B42-80A6-C382F10F28E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0489" y="191543"/>
            <a:ext cx="8561140" cy="2798558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D0C5F56F-1822-497A-9C7A-DD409276EDB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9472" y="2968066"/>
            <a:ext cx="8578800" cy="3808010"/>
          </a:xfrm>
          <a:prstGeom prst="rect">
            <a:avLst/>
          </a:prstGeom>
        </p:spPr>
      </p:pic>
      <p:sp>
        <p:nvSpPr>
          <p:cNvPr id="6" name="Pravokutnik 5">
            <a:extLst>
              <a:ext uri="{FF2B5EF4-FFF2-40B4-BE49-F238E27FC236}">
                <a16:creationId xmlns:a16="http://schemas.microsoft.com/office/drawing/2014/main" id="{5F4ABF9B-B7B7-494A-BFE5-39AA1260162A}"/>
              </a:ext>
            </a:extLst>
          </p:cNvPr>
          <p:cNvSpPr/>
          <p:nvPr/>
        </p:nvSpPr>
        <p:spPr>
          <a:xfrm>
            <a:off x="4527933" y="5133860"/>
            <a:ext cx="4373696" cy="165323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ABBC30FB-8795-4296-BC7C-FB25A7F0473D}"/>
              </a:ext>
            </a:extLst>
          </p:cNvPr>
          <p:cNvSpPr txBox="1">
            <a:spLocks/>
          </p:cNvSpPr>
          <p:nvPr/>
        </p:nvSpPr>
        <p:spPr>
          <a:xfrm>
            <a:off x="4618873" y="5150232"/>
            <a:ext cx="4095470" cy="32516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100" i="1" dirty="0"/>
              <a:t>Prepiši ove tablice u svoju bilježnicu, a potom pročitaj tekst u udžbeniku još jednom i nadopuni informacijama.</a:t>
            </a:r>
            <a:br>
              <a:rPr lang="hr-HR" sz="2100" i="1" dirty="0"/>
            </a:br>
            <a:endParaRPr lang="hr-HR" sz="2100" i="1" dirty="0"/>
          </a:p>
          <a:p>
            <a:pPr marL="0" indent="0">
              <a:buNone/>
            </a:pPr>
            <a:endParaRPr lang="hr-HR" sz="2100" i="1" dirty="0"/>
          </a:p>
          <a:p>
            <a:pPr>
              <a:buFontTx/>
              <a:buChar char="-"/>
            </a:pPr>
            <a:endParaRPr lang="hr-HR" sz="2100" b="1" dirty="0"/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17F407E8-8EE3-476A-AD19-684656D9BBE8}"/>
              </a:ext>
            </a:extLst>
          </p:cNvPr>
          <p:cNvSpPr txBox="1">
            <a:spLocks/>
          </p:cNvSpPr>
          <p:nvPr/>
        </p:nvSpPr>
        <p:spPr>
          <a:xfrm>
            <a:off x="8919288" y="683046"/>
            <a:ext cx="3076245" cy="464333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100" i="1" dirty="0"/>
              <a:t>Riješi kviz o poznatim Hrvatima na sljedećoj poveznici:</a:t>
            </a:r>
            <a:br>
              <a:rPr lang="hr-HR" sz="2100" i="1" dirty="0"/>
            </a:br>
            <a:r>
              <a:rPr lang="hr-HR" sz="2100" i="1" dirty="0">
                <a:hlinkClick r:id="rId4"/>
              </a:rPr>
              <a:t>https://create.kahoot.it/share/ea837af6-cb06-413e-a827-4d21d01f7fe5?fbclid=IwAR34U7y0EJ0GSpaUCTBZW7SEn3D9hkW1N_eSa2XaZdyy3Tumae6WNqFeKXY</a:t>
            </a:r>
            <a:endParaRPr lang="hr-HR" sz="2100" i="1" dirty="0"/>
          </a:p>
          <a:p>
            <a:pPr marL="0" indent="0">
              <a:buNone/>
            </a:pPr>
            <a:br>
              <a:rPr lang="hr-HR" sz="2100" i="1" dirty="0"/>
            </a:br>
            <a:endParaRPr lang="hr-HR" sz="2100" i="1" dirty="0"/>
          </a:p>
          <a:p>
            <a:pPr marL="0" indent="0">
              <a:buNone/>
            </a:pPr>
            <a:endParaRPr lang="hr-HR" sz="2100" i="1" dirty="0"/>
          </a:p>
          <a:p>
            <a:pPr>
              <a:buFontTx/>
              <a:buChar char="-"/>
            </a:pPr>
            <a:endParaRPr lang="hr-HR" sz="2100" b="1" dirty="0"/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BECB6C60-DA6C-4553-B236-EE3CD878E5D4}"/>
              </a:ext>
            </a:extLst>
          </p:cNvPr>
          <p:cNvSpPr txBox="1">
            <a:spLocks/>
          </p:cNvSpPr>
          <p:nvPr/>
        </p:nvSpPr>
        <p:spPr>
          <a:xfrm>
            <a:off x="8901629" y="5137379"/>
            <a:ext cx="3076245" cy="464333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100" i="1" dirty="0"/>
              <a:t>Pronađi na Internetu više informacija o Ivani Brlić-Mažuranić, te napravi FACTFILE!</a:t>
            </a:r>
            <a:endParaRPr lang="hr-HR" sz="2100" b="1" dirty="0"/>
          </a:p>
        </p:txBody>
      </p:sp>
    </p:spTree>
    <p:extLst>
      <p:ext uri="{BB962C8B-B14F-4D97-AF65-F5344CB8AC3E}">
        <p14:creationId xmlns:p14="http://schemas.microsoft.com/office/powerpoint/2010/main" val="872650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build="p"/>
      <p:bldP spid="8" grpId="0" build="p"/>
      <p:bldP spid="9" grpId="0" build="p"/>
    </p:bldLst>
  </p:timing>
</p:sld>
</file>

<file path=ppt/theme/theme1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1810</TotalTime>
  <Words>300</Words>
  <Application>Microsoft Office PowerPoint</Application>
  <PresentationFormat>Široki zaslon</PresentationFormat>
  <Paragraphs>74</Paragraphs>
  <Slides>7</Slides>
  <Notes>0</Notes>
  <HiddenSlides>0</HiddenSlides>
  <MMClips>1</MMClips>
  <ScaleCrop>false</ScaleCrop>
  <HeadingPairs>
    <vt:vector size="6" baseType="variant">
      <vt:variant>
        <vt:lpstr>Korišteni fontovi</vt:lpstr>
      </vt:variant>
      <vt:variant>
        <vt:i4>5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7</vt:i4>
      </vt:variant>
    </vt:vector>
  </HeadingPairs>
  <TitlesOfParts>
    <vt:vector size="13" baseType="lpstr">
      <vt:lpstr>Calibri Light</vt:lpstr>
      <vt:lpstr>Arial</vt:lpstr>
      <vt:lpstr>Calibri</vt:lpstr>
      <vt:lpstr>Cambria</vt:lpstr>
      <vt:lpstr>Avenir Next LT Pro</vt:lpstr>
      <vt:lpstr>Tema sustava Office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prezentacija</dc:title>
  <dc:creator>Siniša Vuksan</dc:creator>
  <cp:lastModifiedBy>Siniša Vuksan</cp:lastModifiedBy>
  <cp:revision>209</cp:revision>
  <dcterms:created xsi:type="dcterms:W3CDTF">2020-09-15T16:13:04Z</dcterms:created>
  <dcterms:modified xsi:type="dcterms:W3CDTF">2020-11-28T16:28:26Z</dcterms:modified>
</cp:coreProperties>
</file>